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8" r:id="rId3"/>
    <p:sldId id="260" r:id="rId4"/>
    <p:sldId id="269" r:id="rId5"/>
    <p:sldId id="262" r:id="rId6"/>
    <p:sldId id="267" r:id="rId7"/>
    <p:sldId id="277" r:id="rId8"/>
    <p:sldId id="278" r:id="rId9"/>
    <p:sldId id="280" r:id="rId10"/>
    <p:sldId id="279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75" r:id="rId19"/>
    <p:sldId id="263" r:id="rId20"/>
    <p:sldId id="276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71" autoAdjust="0"/>
  </p:normalViewPr>
  <p:slideViewPr>
    <p:cSldViewPr>
      <p:cViewPr>
        <p:scale>
          <a:sx n="75" d="100"/>
          <a:sy n="75" d="100"/>
        </p:scale>
        <p:origin x="-12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65FB3B-4FB2-4DAA-8982-CF1E8813928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76108A-EE77-495C-9A2E-C6D082EF4CAB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7B648EA-24B6-4484-88EE-663E57244D1E}" type="parTrans" cxnId="{4263BF51-48C3-410C-9BA4-414E3C17F0D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8E526B6-A3CF-4551-A1D9-328DFA961CEE}" type="sibTrans" cxnId="{4263BF51-48C3-410C-9BA4-414E3C17F0D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7838D112-B3E7-4847-8DD1-C9B2BA6784BD}">
      <dgm:prSet phldrT="[Text]"/>
      <dgm:spPr/>
      <dgm:t>
        <a:bodyPr/>
        <a:lstStyle/>
        <a:p>
          <a:endParaRPr lang="sr-Latn-RS" dirty="0" smtClean="0">
            <a:solidFill>
              <a:schemeClr val="tx2">
                <a:lumMod val="50000"/>
              </a:schemeClr>
            </a:solidFill>
          </a:endParaRP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Z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ajednički termin za osobe sa intelektualnim, kognitivnim, psihičkim i bilo kojim drugim smetnjama koje su u vezi sa mentalnim funkcionisanjem osobe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7265B672-5502-45AA-BD28-116893F2E598}" type="parTrans" cxnId="{D9406ED1-FD03-4E63-A74E-1FBE5F26633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DF372D4-72C2-4A5C-A3F7-B9B5D126986C}" type="sibTrans" cxnId="{D9406ED1-FD03-4E63-A74E-1FBE5F26633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B3BD9A8D-0CC8-4BCA-A871-06C6E89AA077}">
      <dgm:prSet phldrT="[Text]"/>
      <dgm:spPr/>
      <dgm:t>
        <a:bodyPr/>
        <a:lstStyle/>
        <a:p>
          <a:pPr algn="l"/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"Osobe sa invaliditetom uključuju i one koji imaju dugoročna fizička, </a:t>
          </a:r>
          <a:r>
            <a:rPr lang="uz-Cyrl-UZ" b="1" dirty="0" smtClean="0">
              <a:solidFill>
                <a:schemeClr val="tx2">
                  <a:lumMod val="50000"/>
                </a:schemeClr>
              </a:solidFill>
            </a:rPr>
            <a:t>mentalna, intelektualna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 ili čulna oštećenja, koja u interakciji sa raznim preprekama, mogu ometati njihovo puno učešće u društvu na jednakoj osnovi sa drugima."</a:t>
          </a:r>
          <a:endParaRPr lang="en-US" dirty="0" smtClean="0">
            <a:solidFill>
              <a:schemeClr val="tx2">
                <a:lumMod val="50000"/>
              </a:schemeClr>
            </a:solidFill>
          </a:endParaRPr>
        </a:p>
        <a:p>
          <a:pPr algn="r"/>
          <a:r>
            <a:rPr lang="sr-Latn-RS" i="1" dirty="0" smtClean="0">
              <a:solidFill>
                <a:schemeClr val="tx2">
                  <a:lumMod val="50000"/>
                </a:schemeClr>
              </a:solidFill>
            </a:rPr>
            <a:t>(</a:t>
          </a:r>
          <a:r>
            <a:rPr lang="uz-Cyrl-UZ" i="1" dirty="0" smtClean="0">
              <a:solidFill>
                <a:schemeClr val="tx2">
                  <a:lumMod val="50000"/>
                </a:schemeClr>
              </a:solidFill>
            </a:rPr>
            <a:t>Konvencija o pravima osoba sa invaliditetom, član 1.</a:t>
          </a:r>
          <a:r>
            <a:rPr lang="sr-Latn-RS" i="1" dirty="0" smtClean="0">
              <a:solidFill>
                <a:schemeClr val="tx2">
                  <a:lumMod val="50000"/>
                </a:schemeClr>
              </a:solidFill>
            </a:rPr>
            <a:t>)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3538B99D-C296-4774-A68E-D7F46EF10B92}" type="parTrans" cxnId="{6D75F118-70B1-4887-95C8-F7EB31B7D06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3F661486-7232-4B2A-93F6-ADC4EFB152B5}" type="sibTrans" cxnId="{6D75F118-70B1-4887-95C8-F7EB31B7D06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3B768D6-2643-44D2-B15C-F454AFA4FBA6}" type="pres">
      <dgm:prSet presAssocID="{1765FB3B-4FB2-4DAA-8982-CF1E88139280}" presName="vert0" presStyleCnt="0">
        <dgm:presLayoutVars>
          <dgm:dir/>
          <dgm:animOne val="branch"/>
          <dgm:animLvl val="lvl"/>
        </dgm:presLayoutVars>
      </dgm:prSet>
      <dgm:spPr/>
    </dgm:pt>
    <dgm:pt modelId="{EEC2CF58-69BE-43DF-887D-242A432A2D33}" type="pres">
      <dgm:prSet presAssocID="{7276108A-EE77-495C-9A2E-C6D082EF4CAB}" presName="thickLine" presStyleLbl="alignNode1" presStyleIdx="0" presStyleCnt="1"/>
      <dgm:spPr/>
    </dgm:pt>
    <dgm:pt modelId="{F75D337F-1DF3-49F0-97C6-37464340F37E}" type="pres">
      <dgm:prSet presAssocID="{7276108A-EE77-495C-9A2E-C6D082EF4CAB}" presName="horz1" presStyleCnt="0"/>
      <dgm:spPr/>
    </dgm:pt>
    <dgm:pt modelId="{D335A1BA-4DC6-43CA-AAAC-231A956361A2}" type="pres">
      <dgm:prSet presAssocID="{7276108A-EE77-495C-9A2E-C6D082EF4CAB}" presName="tx1" presStyleLbl="revTx" presStyleIdx="0" presStyleCnt="3"/>
      <dgm:spPr/>
    </dgm:pt>
    <dgm:pt modelId="{04C44202-3A0B-4F89-B91C-4913B5603B90}" type="pres">
      <dgm:prSet presAssocID="{7276108A-EE77-495C-9A2E-C6D082EF4CAB}" presName="vert1" presStyleCnt="0"/>
      <dgm:spPr/>
    </dgm:pt>
    <dgm:pt modelId="{FAD941CC-CD61-45CA-BB0C-5B7726E29DB2}" type="pres">
      <dgm:prSet presAssocID="{7838D112-B3E7-4847-8DD1-C9B2BA6784BD}" presName="vertSpace2a" presStyleCnt="0"/>
      <dgm:spPr/>
    </dgm:pt>
    <dgm:pt modelId="{E090AE92-AB90-4517-B4BC-F7B5AC6BF608}" type="pres">
      <dgm:prSet presAssocID="{7838D112-B3E7-4847-8DD1-C9B2BA6784BD}" presName="horz2" presStyleCnt="0"/>
      <dgm:spPr/>
    </dgm:pt>
    <dgm:pt modelId="{2C254727-E1A4-45C1-AC44-F799B3AAB292}" type="pres">
      <dgm:prSet presAssocID="{7838D112-B3E7-4847-8DD1-C9B2BA6784BD}" presName="horzSpace2" presStyleCnt="0"/>
      <dgm:spPr/>
    </dgm:pt>
    <dgm:pt modelId="{2E0E26DE-0A2B-4274-8ADA-BCDAFB899EBE}" type="pres">
      <dgm:prSet presAssocID="{7838D112-B3E7-4847-8DD1-C9B2BA6784BD}" presName="tx2" presStyleLbl="revTx" presStyleIdx="1" presStyleCnt="3"/>
      <dgm:spPr/>
      <dgm:t>
        <a:bodyPr/>
        <a:lstStyle/>
        <a:p>
          <a:endParaRPr lang="en-US"/>
        </a:p>
      </dgm:t>
    </dgm:pt>
    <dgm:pt modelId="{60400FEE-7B94-4F5B-8E42-9FD46F311D3A}" type="pres">
      <dgm:prSet presAssocID="{7838D112-B3E7-4847-8DD1-C9B2BA6784BD}" presName="vert2" presStyleCnt="0"/>
      <dgm:spPr/>
    </dgm:pt>
    <dgm:pt modelId="{C7BAD009-8460-4A32-A8D0-E575F7C8CE06}" type="pres">
      <dgm:prSet presAssocID="{7838D112-B3E7-4847-8DD1-C9B2BA6784BD}" presName="thinLine2b" presStyleLbl="callout" presStyleIdx="0" presStyleCnt="2"/>
      <dgm:spPr/>
    </dgm:pt>
    <dgm:pt modelId="{235BB1C7-997E-47AA-B0E0-642A951114C8}" type="pres">
      <dgm:prSet presAssocID="{7838D112-B3E7-4847-8DD1-C9B2BA6784BD}" presName="vertSpace2b" presStyleCnt="0"/>
      <dgm:spPr/>
    </dgm:pt>
    <dgm:pt modelId="{507D0523-0172-491E-8F1F-CDB3A8478582}" type="pres">
      <dgm:prSet presAssocID="{B3BD9A8D-0CC8-4BCA-A871-06C6E89AA077}" presName="horz2" presStyleCnt="0"/>
      <dgm:spPr/>
    </dgm:pt>
    <dgm:pt modelId="{4AE24A74-9BEB-4E4E-B04A-3F0AE52DD7D3}" type="pres">
      <dgm:prSet presAssocID="{B3BD9A8D-0CC8-4BCA-A871-06C6E89AA077}" presName="horzSpace2" presStyleCnt="0"/>
      <dgm:spPr/>
    </dgm:pt>
    <dgm:pt modelId="{C71F7CA3-5CE9-44AF-831A-93FA9D001C9A}" type="pres">
      <dgm:prSet presAssocID="{B3BD9A8D-0CC8-4BCA-A871-06C6E89AA077}" presName="tx2" presStyleLbl="revTx" presStyleIdx="2" presStyleCnt="3" custScaleX="127389"/>
      <dgm:spPr/>
      <dgm:t>
        <a:bodyPr/>
        <a:lstStyle/>
        <a:p>
          <a:endParaRPr lang="en-US"/>
        </a:p>
      </dgm:t>
    </dgm:pt>
    <dgm:pt modelId="{3BD3FED2-0363-43C0-B7E8-0135000E5AC5}" type="pres">
      <dgm:prSet presAssocID="{B3BD9A8D-0CC8-4BCA-A871-06C6E89AA077}" presName="vert2" presStyleCnt="0"/>
      <dgm:spPr/>
    </dgm:pt>
    <dgm:pt modelId="{3F832118-4C3B-4E9F-831B-45F2113EACB3}" type="pres">
      <dgm:prSet presAssocID="{B3BD9A8D-0CC8-4BCA-A871-06C6E89AA077}" presName="thinLine2b" presStyleLbl="callout" presStyleIdx="1" presStyleCnt="2"/>
      <dgm:spPr/>
    </dgm:pt>
    <dgm:pt modelId="{07DA49E7-11EE-4251-AEDE-2780CDDCD0B6}" type="pres">
      <dgm:prSet presAssocID="{B3BD9A8D-0CC8-4BCA-A871-06C6E89AA077}" presName="vertSpace2b" presStyleCnt="0"/>
      <dgm:spPr/>
    </dgm:pt>
  </dgm:ptLst>
  <dgm:cxnLst>
    <dgm:cxn modelId="{0E120E7B-BAE9-4545-BD90-A0EF5373BA21}" type="presOf" srcId="{7838D112-B3E7-4847-8DD1-C9B2BA6784BD}" destId="{2E0E26DE-0A2B-4274-8ADA-BCDAFB899EBE}" srcOrd="0" destOrd="0" presId="urn:microsoft.com/office/officeart/2008/layout/LinedList"/>
    <dgm:cxn modelId="{D9406ED1-FD03-4E63-A74E-1FBE5F266334}" srcId="{7276108A-EE77-495C-9A2E-C6D082EF4CAB}" destId="{7838D112-B3E7-4847-8DD1-C9B2BA6784BD}" srcOrd="0" destOrd="0" parTransId="{7265B672-5502-45AA-BD28-116893F2E598}" sibTransId="{EDF372D4-72C2-4A5C-A3F7-B9B5D126986C}"/>
    <dgm:cxn modelId="{6AC98619-98D9-4892-BBF9-72D3FEE7DFDA}" type="presOf" srcId="{B3BD9A8D-0CC8-4BCA-A871-06C6E89AA077}" destId="{C71F7CA3-5CE9-44AF-831A-93FA9D001C9A}" srcOrd="0" destOrd="0" presId="urn:microsoft.com/office/officeart/2008/layout/LinedList"/>
    <dgm:cxn modelId="{3BA5A49E-A78C-456F-9556-AD60984AB767}" type="presOf" srcId="{1765FB3B-4FB2-4DAA-8982-CF1E88139280}" destId="{A3B768D6-2643-44D2-B15C-F454AFA4FBA6}" srcOrd="0" destOrd="0" presId="urn:microsoft.com/office/officeart/2008/layout/LinedList"/>
    <dgm:cxn modelId="{CA2186C3-AF20-45A6-81C0-51F3FA79956F}" type="presOf" srcId="{7276108A-EE77-495C-9A2E-C6D082EF4CAB}" destId="{D335A1BA-4DC6-43CA-AAAC-231A956361A2}" srcOrd="0" destOrd="0" presId="urn:microsoft.com/office/officeart/2008/layout/LinedList"/>
    <dgm:cxn modelId="{4263BF51-48C3-410C-9BA4-414E3C17F0DE}" srcId="{1765FB3B-4FB2-4DAA-8982-CF1E88139280}" destId="{7276108A-EE77-495C-9A2E-C6D082EF4CAB}" srcOrd="0" destOrd="0" parTransId="{87B648EA-24B6-4484-88EE-663E57244D1E}" sibTransId="{18E526B6-A3CF-4551-A1D9-328DFA961CEE}"/>
    <dgm:cxn modelId="{6D75F118-70B1-4887-95C8-F7EB31B7D06F}" srcId="{7276108A-EE77-495C-9A2E-C6D082EF4CAB}" destId="{B3BD9A8D-0CC8-4BCA-A871-06C6E89AA077}" srcOrd="1" destOrd="0" parTransId="{3538B99D-C296-4774-A68E-D7F46EF10B92}" sibTransId="{3F661486-7232-4B2A-93F6-ADC4EFB152B5}"/>
    <dgm:cxn modelId="{D7734D25-4577-46E4-AB89-F9AD6853A5F4}" type="presParOf" srcId="{A3B768D6-2643-44D2-B15C-F454AFA4FBA6}" destId="{EEC2CF58-69BE-43DF-887D-242A432A2D33}" srcOrd="0" destOrd="0" presId="urn:microsoft.com/office/officeart/2008/layout/LinedList"/>
    <dgm:cxn modelId="{43239009-E1D1-4AF6-8BA9-2FD257B727E3}" type="presParOf" srcId="{A3B768D6-2643-44D2-B15C-F454AFA4FBA6}" destId="{F75D337F-1DF3-49F0-97C6-37464340F37E}" srcOrd="1" destOrd="0" presId="urn:microsoft.com/office/officeart/2008/layout/LinedList"/>
    <dgm:cxn modelId="{9A9C89E8-698D-4328-A685-A838A7D86259}" type="presParOf" srcId="{F75D337F-1DF3-49F0-97C6-37464340F37E}" destId="{D335A1BA-4DC6-43CA-AAAC-231A956361A2}" srcOrd="0" destOrd="0" presId="urn:microsoft.com/office/officeart/2008/layout/LinedList"/>
    <dgm:cxn modelId="{0F5A5FFC-34DD-4DDA-B1E8-16C9EEA73083}" type="presParOf" srcId="{F75D337F-1DF3-49F0-97C6-37464340F37E}" destId="{04C44202-3A0B-4F89-B91C-4913B5603B90}" srcOrd="1" destOrd="0" presId="urn:microsoft.com/office/officeart/2008/layout/LinedList"/>
    <dgm:cxn modelId="{74086CF1-7AD6-4BF0-BA53-B4FDCD284EC5}" type="presParOf" srcId="{04C44202-3A0B-4F89-B91C-4913B5603B90}" destId="{FAD941CC-CD61-45CA-BB0C-5B7726E29DB2}" srcOrd="0" destOrd="0" presId="urn:microsoft.com/office/officeart/2008/layout/LinedList"/>
    <dgm:cxn modelId="{F2421034-C9E0-4B6F-8738-23A1BAE2C927}" type="presParOf" srcId="{04C44202-3A0B-4F89-B91C-4913B5603B90}" destId="{E090AE92-AB90-4517-B4BC-F7B5AC6BF608}" srcOrd="1" destOrd="0" presId="urn:microsoft.com/office/officeart/2008/layout/LinedList"/>
    <dgm:cxn modelId="{2D3BFE13-D0A7-4DB6-969F-E9E50B58D34A}" type="presParOf" srcId="{E090AE92-AB90-4517-B4BC-F7B5AC6BF608}" destId="{2C254727-E1A4-45C1-AC44-F799B3AAB292}" srcOrd="0" destOrd="0" presId="urn:microsoft.com/office/officeart/2008/layout/LinedList"/>
    <dgm:cxn modelId="{476A9F57-64B7-45BB-899B-2FCBA4003895}" type="presParOf" srcId="{E090AE92-AB90-4517-B4BC-F7B5AC6BF608}" destId="{2E0E26DE-0A2B-4274-8ADA-BCDAFB899EBE}" srcOrd="1" destOrd="0" presId="urn:microsoft.com/office/officeart/2008/layout/LinedList"/>
    <dgm:cxn modelId="{E58071D7-A7A5-4894-AED0-A4CD8EA43E98}" type="presParOf" srcId="{E090AE92-AB90-4517-B4BC-F7B5AC6BF608}" destId="{60400FEE-7B94-4F5B-8E42-9FD46F311D3A}" srcOrd="2" destOrd="0" presId="urn:microsoft.com/office/officeart/2008/layout/LinedList"/>
    <dgm:cxn modelId="{C82C7E75-C044-4BBD-AF58-2B182E34C224}" type="presParOf" srcId="{04C44202-3A0B-4F89-B91C-4913B5603B90}" destId="{C7BAD009-8460-4A32-A8D0-E575F7C8CE06}" srcOrd="2" destOrd="0" presId="urn:microsoft.com/office/officeart/2008/layout/LinedList"/>
    <dgm:cxn modelId="{F9A65CF4-9225-4454-ACDD-2806F240276F}" type="presParOf" srcId="{04C44202-3A0B-4F89-B91C-4913B5603B90}" destId="{235BB1C7-997E-47AA-B0E0-642A951114C8}" srcOrd="3" destOrd="0" presId="urn:microsoft.com/office/officeart/2008/layout/LinedList"/>
    <dgm:cxn modelId="{40645990-3236-448E-9DE8-05EFE6022BEC}" type="presParOf" srcId="{04C44202-3A0B-4F89-B91C-4913B5603B90}" destId="{507D0523-0172-491E-8F1F-CDB3A8478582}" srcOrd="4" destOrd="0" presId="urn:microsoft.com/office/officeart/2008/layout/LinedList"/>
    <dgm:cxn modelId="{DA96D109-380E-449F-BBDE-5ECA85327E6D}" type="presParOf" srcId="{507D0523-0172-491E-8F1F-CDB3A8478582}" destId="{4AE24A74-9BEB-4E4E-B04A-3F0AE52DD7D3}" srcOrd="0" destOrd="0" presId="urn:microsoft.com/office/officeart/2008/layout/LinedList"/>
    <dgm:cxn modelId="{CA011DEC-3D94-4A64-8FF1-52390834D009}" type="presParOf" srcId="{507D0523-0172-491E-8F1F-CDB3A8478582}" destId="{C71F7CA3-5CE9-44AF-831A-93FA9D001C9A}" srcOrd="1" destOrd="0" presId="urn:microsoft.com/office/officeart/2008/layout/LinedList"/>
    <dgm:cxn modelId="{808BFC41-A8B2-4FE6-8749-6A53A5E30846}" type="presParOf" srcId="{507D0523-0172-491E-8F1F-CDB3A8478582}" destId="{3BD3FED2-0363-43C0-B7E8-0135000E5AC5}" srcOrd="2" destOrd="0" presId="urn:microsoft.com/office/officeart/2008/layout/LinedList"/>
    <dgm:cxn modelId="{B7E8E019-EF27-4430-9312-3DCAACDD7433}" type="presParOf" srcId="{04C44202-3A0B-4F89-B91C-4913B5603B90}" destId="{3F832118-4C3B-4E9F-831B-45F2113EACB3}" srcOrd="5" destOrd="0" presId="urn:microsoft.com/office/officeart/2008/layout/LinedList"/>
    <dgm:cxn modelId="{7DF68B8C-B171-4ADB-9F90-B577E1251885}" type="presParOf" srcId="{04C44202-3A0B-4F89-B91C-4913B5603B90}" destId="{07DA49E7-11EE-4251-AEDE-2780CDDCD0B6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ACB89B-B51B-41AA-AA02-F45C6ABCD44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24F22F-4CE0-49B8-AD90-B55699C814E5}">
      <dgm:prSet phldrT="[Text]" phldr="1"/>
      <dgm:spPr/>
      <dgm:t>
        <a:bodyPr/>
        <a:lstStyle/>
        <a:p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B308F94C-FCBE-44BB-BC2E-724FBEB9F296}" type="parTrans" cxnId="{390C13D4-5DB4-438E-B3E7-8306F66C1CF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53D40F2E-D25E-4E07-8D1B-3FB0A594520F}" type="sibTrans" cxnId="{390C13D4-5DB4-438E-B3E7-8306F66C1CF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13FCB4D-BF6D-483A-AA3C-97B1CC297A20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Segregacija, izopštenost iz zajednice 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35899F67-83A5-418A-B52D-8CB8F12BA202}" type="parTrans" cxnId="{5C1B64A3-FE0B-463D-935D-84010C87282B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78977A5-6736-4F00-9384-D258864D5815}" type="sibTrans" cxnId="{5C1B64A3-FE0B-463D-935D-84010C87282B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44536281-98E5-4317-B2EF-E72FB5E2454E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Manjak privatnosti i lične autonomije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75357F36-EB73-4F86-AFDA-5EEC9991DFE5}" type="parTrans" cxnId="{BEABE8AB-F98A-4F58-A03E-86A6233B7C7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D63D5BE1-F372-444E-B87D-72C5837274E9}" type="sibTrans" cxnId="{BEABE8AB-F98A-4F58-A03E-86A6233B7C7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5F44815-E075-48C4-A125-E6F9A6DD5E86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Gubitak kontrole nad sopstvenim životom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D998912A-6E60-459D-B6DF-7FF2BCFD73AB}" type="parTrans" cxnId="{EABDF81A-65DC-4646-A621-6E115A8995C2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51A776CD-1568-4A8E-B20A-A4A0CF3D8629}" type="sibTrans" cxnId="{EABDF81A-65DC-4646-A621-6E115A8995C2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73016BB2-FBDD-46D1-8F21-F21BB11D622C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Potrebe institucije imaju prednost u odnosu na lične potrebe osoba koje u njima žive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C0169214-51EB-4643-A069-6F8CC79784CF}" type="parTrans" cxnId="{C51D0A4E-6825-4AAF-9504-9DF5B15DC145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532092A-32BB-4F11-BF88-2ED0190BD0D6}" type="sibTrans" cxnId="{C51D0A4E-6825-4AAF-9504-9DF5B15DC145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690D2D0-A6D6-45D3-B3FF-1FF4AC4FCC5E}" type="pres">
      <dgm:prSet presAssocID="{92ACB89B-B51B-41AA-AA02-F45C6ABCD444}" presName="vert0" presStyleCnt="0">
        <dgm:presLayoutVars>
          <dgm:dir/>
          <dgm:animOne val="branch"/>
          <dgm:animLvl val="lvl"/>
        </dgm:presLayoutVars>
      </dgm:prSet>
      <dgm:spPr/>
    </dgm:pt>
    <dgm:pt modelId="{46810ACB-BCCD-406B-90B8-996B35919509}" type="pres">
      <dgm:prSet presAssocID="{A824F22F-4CE0-49B8-AD90-B55699C814E5}" presName="thickLine" presStyleLbl="alignNode1" presStyleIdx="0" presStyleCnt="1"/>
      <dgm:spPr/>
    </dgm:pt>
    <dgm:pt modelId="{88EEE09C-8B9C-4D44-94F5-05121CD0D23A}" type="pres">
      <dgm:prSet presAssocID="{A824F22F-4CE0-49B8-AD90-B55699C814E5}" presName="horz1" presStyleCnt="0"/>
      <dgm:spPr/>
    </dgm:pt>
    <dgm:pt modelId="{09AE3428-9883-4F05-BEDC-D8C884B520DB}" type="pres">
      <dgm:prSet presAssocID="{A824F22F-4CE0-49B8-AD90-B55699C814E5}" presName="tx1" presStyleLbl="revTx" presStyleIdx="0" presStyleCnt="5"/>
      <dgm:spPr/>
    </dgm:pt>
    <dgm:pt modelId="{6EBAB9EB-BC69-4922-B9A7-C09465899D4E}" type="pres">
      <dgm:prSet presAssocID="{A824F22F-4CE0-49B8-AD90-B55699C814E5}" presName="vert1" presStyleCnt="0"/>
      <dgm:spPr/>
    </dgm:pt>
    <dgm:pt modelId="{180399F3-DF6C-4303-835B-D566FD97DA19}" type="pres">
      <dgm:prSet presAssocID="{E13FCB4D-BF6D-483A-AA3C-97B1CC297A20}" presName="vertSpace2a" presStyleCnt="0"/>
      <dgm:spPr/>
    </dgm:pt>
    <dgm:pt modelId="{2AE7C4E3-CA84-43C9-95FE-77371ECAC37E}" type="pres">
      <dgm:prSet presAssocID="{E13FCB4D-BF6D-483A-AA3C-97B1CC297A20}" presName="horz2" presStyleCnt="0"/>
      <dgm:spPr/>
    </dgm:pt>
    <dgm:pt modelId="{128DB05B-D452-4DAD-91B5-6FD4E4780F75}" type="pres">
      <dgm:prSet presAssocID="{E13FCB4D-BF6D-483A-AA3C-97B1CC297A20}" presName="horzSpace2" presStyleCnt="0"/>
      <dgm:spPr/>
    </dgm:pt>
    <dgm:pt modelId="{410B03C0-B7D6-41B5-A3BA-D9070A352E80}" type="pres">
      <dgm:prSet presAssocID="{E13FCB4D-BF6D-483A-AA3C-97B1CC297A20}" presName="tx2" presStyleLbl="revTx" presStyleIdx="1" presStyleCnt="5"/>
      <dgm:spPr/>
      <dgm:t>
        <a:bodyPr/>
        <a:lstStyle/>
        <a:p>
          <a:endParaRPr lang="en-US"/>
        </a:p>
      </dgm:t>
    </dgm:pt>
    <dgm:pt modelId="{2A6FC4AD-4BBE-4749-8F11-48FEC9C74F45}" type="pres">
      <dgm:prSet presAssocID="{E13FCB4D-BF6D-483A-AA3C-97B1CC297A20}" presName="vert2" presStyleCnt="0"/>
      <dgm:spPr/>
    </dgm:pt>
    <dgm:pt modelId="{D381C556-9EAC-43F4-8907-F5E13B601B61}" type="pres">
      <dgm:prSet presAssocID="{E13FCB4D-BF6D-483A-AA3C-97B1CC297A20}" presName="thinLine2b" presStyleLbl="callout" presStyleIdx="0" presStyleCnt="4"/>
      <dgm:spPr/>
    </dgm:pt>
    <dgm:pt modelId="{A25B29D2-6AFD-4195-A74A-BC0C5EE95BBE}" type="pres">
      <dgm:prSet presAssocID="{E13FCB4D-BF6D-483A-AA3C-97B1CC297A20}" presName="vertSpace2b" presStyleCnt="0"/>
      <dgm:spPr/>
    </dgm:pt>
    <dgm:pt modelId="{36B127C5-7E78-4353-AD83-F34AC81EFC31}" type="pres">
      <dgm:prSet presAssocID="{44536281-98E5-4317-B2EF-E72FB5E2454E}" presName="horz2" presStyleCnt="0"/>
      <dgm:spPr/>
    </dgm:pt>
    <dgm:pt modelId="{68E16456-9DE9-4F2F-9CB9-FE597EC7F117}" type="pres">
      <dgm:prSet presAssocID="{44536281-98E5-4317-B2EF-E72FB5E2454E}" presName="horzSpace2" presStyleCnt="0"/>
      <dgm:spPr/>
    </dgm:pt>
    <dgm:pt modelId="{3C9A99DB-0D5C-4905-B4EC-3E87F87D0CBC}" type="pres">
      <dgm:prSet presAssocID="{44536281-98E5-4317-B2EF-E72FB5E2454E}" presName="tx2" presStyleLbl="revTx" presStyleIdx="2" presStyleCnt="5"/>
      <dgm:spPr/>
    </dgm:pt>
    <dgm:pt modelId="{30CDFC02-22BA-49C3-B420-59444FAC1D0D}" type="pres">
      <dgm:prSet presAssocID="{44536281-98E5-4317-B2EF-E72FB5E2454E}" presName="vert2" presStyleCnt="0"/>
      <dgm:spPr/>
    </dgm:pt>
    <dgm:pt modelId="{D63FDA5C-72A1-449D-9316-E3E8B1B0B40B}" type="pres">
      <dgm:prSet presAssocID="{44536281-98E5-4317-B2EF-E72FB5E2454E}" presName="thinLine2b" presStyleLbl="callout" presStyleIdx="1" presStyleCnt="4"/>
      <dgm:spPr/>
    </dgm:pt>
    <dgm:pt modelId="{4EFD11A6-6791-4CB3-B24A-0C0B7C6C5FB4}" type="pres">
      <dgm:prSet presAssocID="{44536281-98E5-4317-B2EF-E72FB5E2454E}" presName="vertSpace2b" presStyleCnt="0"/>
      <dgm:spPr/>
    </dgm:pt>
    <dgm:pt modelId="{DD568DE6-CBDD-4AC8-85C0-CCE67168EBBF}" type="pres">
      <dgm:prSet presAssocID="{E5F44815-E075-48C4-A125-E6F9A6DD5E86}" presName="horz2" presStyleCnt="0"/>
      <dgm:spPr/>
    </dgm:pt>
    <dgm:pt modelId="{CA7034A4-D26A-4258-AB49-3F0282B65785}" type="pres">
      <dgm:prSet presAssocID="{E5F44815-E075-48C4-A125-E6F9A6DD5E86}" presName="horzSpace2" presStyleCnt="0"/>
      <dgm:spPr/>
    </dgm:pt>
    <dgm:pt modelId="{A2A0D59A-E823-460D-BAB2-9D1267F61F36}" type="pres">
      <dgm:prSet presAssocID="{E5F44815-E075-48C4-A125-E6F9A6DD5E86}" presName="tx2" presStyleLbl="revTx" presStyleIdx="3" presStyleCnt="5"/>
      <dgm:spPr/>
      <dgm:t>
        <a:bodyPr/>
        <a:lstStyle/>
        <a:p>
          <a:endParaRPr lang="en-US"/>
        </a:p>
      </dgm:t>
    </dgm:pt>
    <dgm:pt modelId="{46D572FB-B5A4-4E39-ADCA-9D71DDA38506}" type="pres">
      <dgm:prSet presAssocID="{E5F44815-E075-48C4-A125-E6F9A6DD5E86}" presName="vert2" presStyleCnt="0"/>
      <dgm:spPr/>
    </dgm:pt>
    <dgm:pt modelId="{AEE689D1-9453-4BAB-B6EF-847B913498E1}" type="pres">
      <dgm:prSet presAssocID="{E5F44815-E075-48C4-A125-E6F9A6DD5E86}" presName="thinLine2b" presStyleLbl="callout" presStyleIdx="2" presStyleCnt="4"/>
      <dgm:spPr/>
    </dgm:pt>
    <dgm:pt modelId="{C449959E-E870-4A4F-9ABE-B84CBB2F8ED4}" type="pres">
      <dgm:prSet presAssocID="{E5F44815-E075-48C4-A125-E6F9A6DD5E86}" presName="vertSpace2b" presStyleCnt="0"/>
      <dgm:spPr/>
    </dgm:pt>
    <dgm:pt modelId="{0BF7BD79-48D0-4900-8A70-4FB2E834F468}" type="pres">
      <dgm:prSet presAssocID="{73016BB2-FBDD-46D1-8F21-F21BB11D622C}" presName="horz2" presStyleCnt="0"/>
      <dgm:spPr/>
    </dgm:pt>
    <dgm:pt modelId="{9F227364-484E-4D0A-9086-27E6B9903EBF}" type="pres">
      <dgm:prSet presAssocID="{73016BB2-FBDD-46D1-8F21-F21BB11D622C}" presName="horzSpace2" presStyleCnt="0"/>
      <dgm:spPr/>
    </dgm:pt>
    <dgm:pt modelId="{2DC5B06B-5E17-406F-A19D-0A71CD82F42A}" type="pres">
      <dgm:prSet presAssocID="{73016BB2-FBDD-46D1-8F21-F21BB11D622C}" presName="tx2" presStyleLbl="revTx" presStyleIdx="4" presStyleCnt="5" custLinFactNeighborX="-259" custLinFactNeighborY="-1078"/>
      <dgm:spPr/>
      <dgm:t>
        <a:bodyPr/>
        <a:lstStyle/>
        <a:p>
          <a:endParaRPr lang="en-US"/>
        </a:p>
      </dgm:t>
    </dgm:pt>
    <dgm:pt modelId="{03DE5A98-78FE-46A5-936D-D70FAA99745F}" type="pres">
      <dgm:prSet presAssocID="{73016BB2-FBDD-46D1-8F21-F21BB11D622C}" presName="vert2" presStyleCnt="0"/>
      <dgm:spPr/>
    </dgm:pt>
    <dgm:pt modelId="{5EC33ABA-B950-46F0-9930-6166DF24C3BE}" type="pres">
      <dgm:prSet presAssocID="{73016BB2-FBDD-46D1-8F21-F21BB11D622C}" presName="thinLine2b" presStyleLbl="callout" presStyleIdx="3" presStyleCnt="4"/>
      <dgm:spPr/>
    </dgm:pt>
    <dgm:pt modelId="{B79E7064-BE9C-404D-9CB7-2DED1FB60A12}" type="pres">
      <dgm:prSet presAssocID="{73016BB2-FBDD-46D1-8F21-F21BB11D622C}" presName="vertSpace2b" presStyleCnt="0"/>
      <dgm:spPr/>
    </dgm:pt>
  </dgm:ptLst>
  <dgm:cxnLst>
    <dgm:cxn modelId="{C51D0A4E-6825-4AAF-9504-9DF5B15DC145}" srcId="{A824F22F-4CE0-49B8-AD90-B55699C814E5}" destId="{73016BB2-FBDD-46D1-8F21-F21BB11D622C}" srcOrd="3" destOrd="0" parTransId="{C0169214-51EB-4643-A069-6F8CC79784CF}" sibTransId="{E532092A-32BB-4F11-BF88-2ED0190BD0D6}"/>
    <dgm:cxn modelId="{70FA5F33-E661-4AE1-8DAD-04CDF8BF7ECC}" type="presOf" srcId="{73016BB2-FBDD-46D1-8F21-F21BB11D622C}" destId="{2DC5B06B-5E17-406F-A19D-0A71CD82F42A}" srcOrd="0" destOrd="0" presId="urn:microsoft.com/office/officeart/2008/layout/LinedList"/>
    <dgm:cxn modelId="{EABDF81A-65DC-4646-A621-6E115A8995C2}" srcId="{A824F22F-4CE0-49B8-AD90-B55699C814E5}" destId="{E5F44815-E075-48C4-A125-E6F9A6DD5E86}" srcOrd="2" destOrd="0" parTransId="{D998912A-6E60-459D-B6DF-7FF2BCFD73AB}" sibTransId="{51A776CD-1568-4A8E-B20A-A4A0CF3D8629}"/>
    <dgm:cxn modelId="{5C1B64A3-FE0B-463D-935D-84010C87282B}" srcId="{A824F22F-4CE0-49B8-AD90-B55699C814E5}" destId="{E13FCB4D-BF6D-483A-AA3C-97B1CC297A20}" srcOrd="0" destOrd="0" parTransId="{35899F67-83A5-418A-B52D-8CB8F12BA202}" sibTransId="{A78977A5-6736-4F00-9384-D258864D5815}"/>
    <dgm:cxn modelId="{9B0414EA-7528-4716-BFF8-1FC35D256BD7}" type="presOf" srcId="{92ACB89B-B51B-41AA-AA02-F45C6ABCD444}" destId="{2690D2D0-A6D6-45D3-B3FF-1FF4AC4FCC5E}" srcOrd="0" destOrd="0" presId="urn:microsoft.com/office/officeart/2008/layout/LinedList"/>
    <dgm:cxn modelId="{D7333775-B5D9-4A3C-B0AF-1CD21791E786}" type="presOf" srcId="{E5F44815-E075-48C4-A125-E6F9A6DD5E86}" destId="{A2A0D59A-E823-460D-BAB2-9D1267F61F36}" srcOrd="0" destOrd="0" presId="urn:microsoft.com/office/officeart/2008/layout/LinedList"/>
    <dgm:cxn modelId="{BEABE8AB-F98A-4F58-A03E-86A6233B7C7E}" srcId="{A824F22F-4CE0-49B8-AD90-B55699C814E5}" destId="{44536281-98E5-4317-B2EF-E72FB5E2454E}" srcOrd="1" destOrd="0" parTransId="{75357F36-EB73-4F86-AFDA-5EEC9991DFE5}" sibTransId="{D63D5BE1-F372-444E-B87D-72C5837274E9}"/>
    <dgm:cxn modelId="{03C141DA-A814-4344-9AF4-2905B886AD14}" type="presOf" srcId="{44536281-98E5-4317-B2EF-E72FB5E2454E}" destId="{3C9A99DB-0D5C-4905-B4EC-3E87F87D0CBC}" srcOrd="0" destOrd="0" presId="urn:microsoft.com/office/officeart/2008/layout/LinedList"/>
    <dgm:cxn modelId="{1C0EC433-4DCA-410E-9B99-5CE895533EDB}" type="presOf" srcId="{E13FCB4D-BF6D-483A-AA3C-97B1CC297A20}" destId="{410B03C0-B7D6-41B5-A3BA-D9070A352E80}" srcOrd="0" destOrd="0" presId="urn:microsoft.com/office/officeart/2008/layout/LinedList"/>
    <dgm:cxn modelId="{F302FF21-B946-43CC-BDB1-ABC78147A11B}" type="presOf" srcId="{A824F22F-4CE0-49B8-AD90-B55699C814E5}" destId="{09AE3428-9883-4F05-BEDC-D8C884B520DB}" srcOrd="0" destOrd="0" presId="urn:microsoft.com/office/officeart/2008/layout/LinedList"/>
    <dgm:cxn modelId="{390C13D4-5DB4-438E-B3E7-8306F66C1CF4}" srcId="{92ACB89B-B51B-41AA-AA02-F45C6ABCD444}" destId="{A824F22F-4CE0-49B8-AD90-B55699C814E5}" srcOrd="0" destOrd="0" parTransId="{B308F94C-FCBE-44BB-BC2E-724FBEB9F296}" sibTransId="{53D40F2E-D25E-4E07-8D1B-3FB0A594520F}"/>
    <dgm:cxn modelId="{BCCF2A96-DE23-4249-B163-518E0571F643}" type="presParOf" srcId="{2690D2D0-A6D6-45D3-B3FF-1FF4AC4FCC5E}" destId="{46810ACB-BCCD-406B-90B8-996B35919509}" srcOrd="0" destOrd="0" presId="urn:microsoft.com/office/officeart/2008/layout/LinedList"/>
    <dgm:cxn modelId="{DAD1162B-E043-4EF1-B213-AA8CB4155763}" type="presParOf" srcId="{2690D2D0-A6D6-45D3-B3FF-1FF4AC4FCC5E}" destId="{88EEE09C-8B9C-4D44-94F5-05121CD0D23A}" srcOrd="1" destOrd="0" presId="urn:microsoft.com/office/officeart/2008/layout/LinedList"/>
    <dgm:cxn modelId="{52B8E31D-92FD-4C17-9B70-D180CA3E7678}" type="presParOf" srcId="{88EEE09C-8B9C-4D44-94F5-05121CD0D23A}" destId="{09AE3428-9883-4F05-BEDC-D8C884B520DB}" srcOrd="0" destOrd="0" presId="urn:microsoft.com/office/officeart/2008/layout/LinedList"/>
    <dgm:cxn modelId="{EC1E69AC-EF8D-40D0-997C-9B3321AC642F}" type="presParOf" srcId="{88EEE09C-8B9C-4D44-94F5-05121CD0D23A}" destId="{6EBAB9EB-BC69-4922-B9A7-C09465899D4E}" srcOrd="1" destOrd="0" presId="urn:microsoft.com/office/officeart/2008/layout/LinedList"/>
    <dgm:cxn modelId="{2EB09C97-7D8F-4FC9-90FE-CDB0A0B9D01B}" type="presParOf" srcId="{6EBAB9EB-BC69-4922-B9A7-C09465899D4E}" destId="{180399F3-DF6C-4303-835B-D566FD97DA19}" srcOrd="0" destOrd="0" presId="urn:microsoft.com/office/officeart/2008/layout/LinedList"/>
    <dgm:cxn modelId="{95B2B085-B29B-43C6-A82C-A35CD9F5CBE3}" type="presParOf" srcId="{6EBAB9EB-BC69-4922-B9A7-C09465899D4E}" destId="{2AE7C4E3-CA84-43C9-95FE-77371ECAC37E}" srcOrd="1" destOrd="0" presId="urn:microsoft.com/office/officeart/2008/layout/LinedList"/>
    <dgm:cxn modelId="{B39B339D-246C-4178-B2F0-DE54C195095B}" type="presParOf" srcId="{2AE7C4E3-CA84-43C9-95FE-77371ECAC37E}" destId="{128DB05B-D452-4DAD-91B5-6FD4E4780F75}" srcOrd="0" destOrd="0" presId="urn:microsoft.com/office/officeart/2008/layout/LinedList"/>
    <dgm:cxn modelId="{D1C58C4B-FF7D-4682-85DC-4012A8318B69}" type="presParOf" srcId="{2AE7C4E3-CA84-43C9-95FE-77371ECAC37E}" destId="{410B03C0-B7D6-41B5-A3BA-D9070A352E80}" srcOrd="1" destOrd="0" presId="urn:microsoft.com/office/officeart/2008/layout/LinedList"/>
    <dgm:cxn modelId="{D10B8DA5-B866-419D-9FB1-D98B0A5E0E88}" type="presParOf" srcId="{2AE7C4E3-CA84-43C9-95FE-77371ECAC37E}" destId="{2A6FC4AD-4BBE-4749-8F11-48FEC9C74F45}" srcOrd="2" destOrd="0" presId="urn:microsoft.com/office/officeart/2008/layout/LinedList"/>
    <dgm:cxn modelId="{1D6D8768-08F5-4171-90DB-B864ABFD6ABF}" type="presParOf" srcId="{6EBAB9EB-BC69-4922-B9A7-C09465899D4E}" destId="{D381C556-9EAC-43F4-8907-F5E13B601B61}" srcOrd="2" destOrd="0" presId="urn:microsoft.com/office/officeart/2008/layout/LinedList"/>
    <dgm:cxn modelId="{43847F95-0D31-44F8-B01E-E9B0615081B3}" type="presParOf" srcId="{6EBAB9EB-BC69-4922-B9A7-C09465899D4E}" destId="{A25B29D2-6AFD-4195-A74A-BC0C5EE95BBE}" srcOrd="3" destOrd="0" presId="urn:microsoft.com/office/officeart/2008/layout/LinedList"/>
    <dgm:cxn modelId="{4CB99CE1-668A-4567-B2F1-4A94C7BCA5C7}" type="presParOf" srcId="{6EBAB9EB-BC69-4922-B9A7-C09465899D4E}" destId="{36B127C5-7E78-4353-AD83-F34AC81EFC31}" srcOrd="4" destOrd="0" presId="urn:microsoft.com/office/officeart/2008/layout/LinedList"/>
    <dgm:cxn modelId="{C51ADE23-B85F-4EB0-9C3D-7147395A51E6}" type="presParOf" srcId="{36B127C5-7E78-4353-AD83-F34AC81EFC31}" destId="{68E16456-9DE9-4F2F-9CB9-FE597EC7F117}" srcOrd="0" destOrd="0" presId="urn:microsoft.com/office/officeart/2008/layout/LinedList"/>
    <dgm:cxn modelId="{793BCA75-DABC-4696-B823-EA7C856EC25F}" type="presParOf" srcId="{36B127C5-7E78-4353-AD83-F34AC81EFC31}" destId="{3C9A99DB-0D5C-4905-B4EC-3E87F87D0CBC}" srcOrd="1" destOrd="0" presId="urn:microsoft.com/office/officeart/2008/layout/LinedList"/>
    <dgm:cxn modelId="{13D56340-9E8C-4289-B721-2242994189DD}" type="presParOf" srcId="{36B127C5-7E78-4353-AD83-F34AC81EFC31}" destId="{30CDFC02-22BA-49C3-B420-59444FAC1D0D}" srcOrd="2" destOrd="0" presId="urn:microsoft.com/office/officeart/2008/layout/LinedList"/>
    <dgm:cxn modelId="{18AB6663-4836-46A0-96AC-958BF06241B5}" type="presParOf" srcId="{6EBAB9EB-BC69-4922-B9A7-C09465899D4E}" destId="{D63FDA5C-72A1-449D-9316-E3E8B1B0B40B}" srcOrd="5" destOrd="0" presId="urn:microsoft.com/office/officeart/2008/layout/LinedList"/>
    <dgm:cxn modelId="{C19A12CE-538F-45FC-8AF2-0D5BDFD67C49}" type="presParOf" srcId="{6EBAB9EB-BC69-4922-B9A7-C09465899D4E}" destId="{4EFD11A6-6791-4CB3-B24A-0C0B7C6C5FB4}" srcOrd="6" destOrd="0" presId="urn:microsoft.com/office/officeart/2008/layout/LinedList"/>
    <dgm:cxn modelId="{59FCB5B2-2010-44DB-8181-DC668B0AB01C}" type="presParOf" srcId="{6EBAB9EB-BC69-4922-B9A7-C09465899D4E}" destId="{DD568DE6-CBDD-4AC8-85C0-CCE67168EBBF}" srcOrd="7" destOrd="0" presId="urn:microsoft.com/office/officeart/2008/layout/LinedList"/>
    <dgm:cxn modelId="{DEFD89B3-C0B0-4D17-8D7B-C84547A637FF}" type="presParOf" srcId="{DD568DE6-CBDD-4AC8-85C0-CCE67168EBBF}" destId="{CA7034A4-D26A-4258-AB49-3F0282B65785}" srcOrd="0" destOrd="0" presId="urn:microsoft.com/office/officeart/2008/layout/LinedList"/>
    <dgm:cxn modelId="{D49B42E8-94D7-4DC7-8892-C0302011EAB9}" type="presParOf" srcId="{DD568DE6-CBDD-4AC8-85C0-CCE67168EBBF}" destId="{A2A0D59A-E823-460D-BAB2-9D1267F61F36}" srcOrd="1" destOrd="0" presId="urn:microsoft.com/office/officeart/2008/layout/LinedList"/>
    <dgm:cxn modelId="{4C330B9C-485E-4F03-A09C-7349195F5B59}" type="presParOf" srcId="{DD568DE6-CBDD-4AC8-85C0-CCE67168EBBF}" destId="{46D572FB-B5A4-4E39-ADCA-9D71DDA38506}" srcOrd="2" destOrd="0" presId="urn:microsoft.com/office/officeart/2008/layout/LinedList"/>
    <dgm:cxn modelId="{0971F50C-0A49-4811-A347-C0428362339C}" type="presParOf" srcId="{6EBAB9EB-BC69-4922-B9A7-C09465899D4E}" destId="{AEE689D1-9453-4BAB-B6EF-847B913498E1}" srcOrd="8" destOrd="0" presId="urn:microsoft.com/office/officeart/2008/layout/LinedList"/>
    <dgm:cxn modelId="{3A3CFBC1-7FDA-4272-8C22-5BA17BBA7609}" type="presParOf" srcId="{6EBAB9EB-BC69-4922-B9A7-C09465899D4E}" destId="{C449959E-E870-4A4F-9ABE-B84CBB2F8ED4}" srcOrd="9" destOrd="0" presId="urn:microsoft.com/office/officeart/2008/layout/LinedList"/>
    <dgm:cxn modelId="{3A66A80C-C12A-4187-879F-C9310446421E}" type="presParOf" srcId="{6EBAB9EB-BC69-4922-B9A7-C09465899D4E}" destId="{0BF7BD79-48D0-4900-8A70-4FB2E834F468}" srcOrd="10" destOrd="0" presId="urn:microsoft.com/office/officeart/2008/layout/LinedList"/>
    <dgm:cxn modelId="{D086711C-A4DB-4656-9DBB-19252FC8BB01}" type="presParOf" srcId="{0BF7BD79-48D0-4900-8A70-4FB2E834F468}" destId="{9F227364-484E-4D0A-9086-27E6B9903EBF}" srcOrd="0" destOrd="0" presId="urn:microsoft.com/office/officeart/2008/layout/LinedList"/>
    <dgm:cxn modelId="{EE61B4AF-5249-4271-8C4C-475160803923}" type="presParOf" srcId="{0BF7BD79-48D0-4900-8A70-4FB2E834F468}" destId="{2DC5B06B-5E17-406F-A19D-0A71CD82F42A}" srcOrd="1" destOrd="0" presId="urn:microsoft.com/office/officeart/2008/layout/LinedList"/>
    <dgm:cxn modelId="{20931478-EE1B-45EE-A0E9-A5E2B4879BE5}" type="presParOf" srcId="{0BF7BD79-48D0-4900-8A70-4FB2E834F468}" destId="{03DE5A98-78FE-46A5-936D-D70FAA99745F}" srcOrd="2" destOrd="0" presId="urn:microsoft.com/office/officeart/2008/layout/LinedList"/>
    <dgm:cxn modelId="{A10734BB-ED6E-481A-9761-0B793C46A75B}" type="presParOf" srcId="{6EBAB9EB-BC69-4922-B9A7-C09465899D4E}" destId="{5EC33ABA-B950-46F0-9930-6166DF24C3BE}" srcOrd="11" destOrd="0" presId="urn:microsoft.com/office/officeart/2008/layout/LinedList"/>
    <dgm:cxn modelId="{A9992EAF-5229-4293-97F9-CCC35D092AEA}" type="presParOf" srcId="{6EBAB9EB-BC69-4922-B9A7-C09465899D4E}" destId="{B79E7064-BE9C-404D-9CB7-2DED1FB60A1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990A4B-397E-4D51-BF3F-12C834A1262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BBC9E1-E24D-42DF-93DC-577A3883B82F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A91D143-D561-484B-9104-E97252D7B20E}" type="parTrans" cxnId="{C8842DCB-4412-478B-A034-FAE6FB4550C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0D7CD5F5-D1A9-40C1-AF82-5C1A15CA55FA}" type="sibTrans" cxnId="{C8842DCB-4412-478B-A034-FAE6FB4550C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F78F16CA-0CB1-4CF6-AD88-A8F426D40107}">
      <dgm:prSet phldrT="[Text]"/>
      <dgm:spPr/>
      <dgm:t>
        <a:bodyPr/>
        <a:lstStyle/>
        <a:p>
          <a:r>
            <a:rPr lang="uz-Cyrl-UZ" dirty="0" smtClean="0"/>
            <a:t>Institucionalno okruženje je samo po sebi takvo da stvara i dodatne </a:t>
          </a:r>
          <a:r>
            <a:rPr lang="sr-Latn-RS" dirty="0" smtClean="0"/>
            <a:t>n</a:t>
          </a:r>
          <a:r>
            <a:rPr lang="uz-Cyrl-UZ" dirty="0" smtClean="0"/>
            <a:t>epovoljnosti. Nedostatak privatnog života, autonomije i nepoštovanje ličnog integriteta osobe može ugroziti njen emotivni i socijalni razvoj i pogoršati njeno psiho-fizičko stanje. 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451BE702-A684-45C2-BC7D-AC13BDC76218}" type="parTrans" cxnId="{38004C47-BF99-40C3-9991-0D5B9A1CA6D7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1EA81A0-B50A-46F4-A265-7F87E1D47037}" type="sibTrans" cxnId="{38004C47-BF99-40C3-9991-0D5B9A1CA6D7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4A9F2EFF-710E-4033-BDB0-B34BF4A7BDB3}">
      <dgm:prSet phldrT="[Text]"/>
      <dgm:spPr/>
      <dgm:t>
        <a:bodyPr/>
        <a:lstStyle/>
        <a:p>
          <a:r>
            <a:rPr lang="sr-Latn-RS" dirty="0" smtClean="0"/>
            <a:t>I</a:t>
          </a:r>
          <a:r>
            <a:rPr lang="uz-Cyrl-UZ" dirty="0" smtClean="0"/>
            <a:t>nstitucija nije određena samo mjestom i veličinom već, prije svega, organizacijom života koja zanemaruje individualnost i privatnost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4410DF8E-3712-46E3-98EF-3FC8FCB61DB3}" type="parTrans" cxnId="{FB66BC3B-38CD-46D0-9069-22B6C2C765C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E2781E5-C29E-4594-BF62-81C4CDFA6936}" type="sibTrans" cxnId="{FB66BC3B-38CD-46D0-9069-22B6C2C765C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98A387D-0708-4E6D-BEEA-725DFA20C1C6}">
      <dgm:prSet phldrT="[Text]"/>
      <dgm:spPr/>
      <dgm:t>
        <a:bodyPr/>
        <a:lstStyle/>
        <a:p>
          <a:r>
            <a:rPr lang="sr-Latn-RS" b="0" dirty="0" smtClean="0"/>
            <a:t>P</a:t>
          </a:r>
          <a:r>
            <a:rPr lang="uz-Cyrl-UZ" b="0" dirty="0" smtClean="0"/>
            <a:t>osebnu pažnju treba obratiti na sprečavanje prenošenja institucionalne kulture na nove usluge, što bi samo dovelo do stvaranja više manjih ustanova, koje bi djelovale po istom principu. </a:t>
          </a:r>
          <a:endParaRPr lang="en-US" b="0" dirty="0">
            <a:solidFill>
              <a:schemeClr val="tx2">
                <a:lumMod val="50000"/>
              </a:schemeClr>
            </a:solidFill>
          </a:endParaRPr>
        </a:p>
      </dgm:t>
    </dgm:pt>
    <dgm:pt modelId="{1B76B599-75DC-4B5F-89D9-BC1ABA627308}" type="parTrans" cxnId="{2255096E-13E3-4CC6-95EC-18DD4595D54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77A8F1BF-F506-4036-A145-FC09FB236E2B}" type="sibTrans" cxnId="{2255096E-13E3-4CC6-95EC-18DD4595D54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20D33BF-9272-4861-8C88-DEBD4A5E7413}" type="pres">
      <dgm:prSet presAssocID="{CF990A4B-397E-4D51-BF3F-12C834A12625}" presName="vert0" presStyleCnt="0">
        <dgm:presLayoutVars>
          <dgm:dir/>
          <dgm:animOne val="branch"/>
          <dgm:animLvl val="lvl"/>
        </dgm:presLayoutVars>
      </dgm:prSet>
      <dgm:spPr/>
    </dgm:pt>
    <dgm:pt modelId="{8F12FA40-9421-4EC5-BD40-C312FDEB6866}" type="pres">
      <dgm:prSet presAssocID="{25BBC9E1-E24D-42DF-93DC-577A3883B82F}" presName="thickLine" presStyleLbl="alignNode1" presStyleIdx="0" presStyleCnt="1"/>
      <dgm:spPr/>
    </dgm:pt>
    <dgm:pt modelId="{242A78D7-9446-4CBD-B526-20A01B0D4809}" type="pres">
      <dgm:prSet presAssocID="{25BBC9E1-E24D-42DF-93DC-577A3883B82F}" presName="horz1" presStyleCnt="0"/>
      <dgm:spPr/>
    </dgm:pt>
    <dgm:pt modelId="{A3837EB7-0372-4E4F-8E0F-9E5C904C0950}" type="pres">
      <dgm:prSet presAssocID="{25BBC9E1-E24D-42DF-93DC-577A3883B82F}" presName="tx1" presStyleLbl="revTx" presStyleIdx="0" presStyleCnt="4"/>
      <dgm:spPr/>
    </dgm:pt>
    <dgm:pt modelId="{A38B738C-B9EC-4A4B-B316-DD09FF6D79F1}" type="pres">
      <dgm:prSet presAssocID="{25BBC9E1-E24D-42DF-93DC-577A3883B82F}" presName="vert1" presStyleCnt="0"/>
      <dgm:spPr/>
    </dgm:pt>
    <dgm:pt modelId="{4253C61D-1CF2-4F43-BBEB-30FECC29E25A}" type="pres">
      <dgm:prSet presAssocID="{F78F16CA-0CB1-4CF6-AD88-A8F426D40107}" presName="vertSpace2a" presStyleCnt="0"/>
      <dgm:spPr/>
    </dgm:pt>
    <dgm:pt modelId="{7A7AF128-E585-4645-8AA9-BDE91F8063D2}" type="pres">
      <dgm:prSet presAssocID="{F78F16CA-0CB1-4CF6-AD88-A8F426D40107}" presName="horz2" presStyleCnt="0"/>
      <dgm:spPr/>
    </dgm:pt>
    <dgm:pt modelId="{56283B34-9C87-422B-9674-7DBF398627D2}" type="pres">
      <dgm:prSet presAssocID="{F78F16CA-0CB1-4CF6-AD88-A8F426D40107}" presName="horzSpace2" presStyleCnt="0"/>
      <dgm:spPr/>
    </dgm:pt>
    <dgm:pt modelId="{D268A061-1E47-401A-9D46-ABD323815EDC}" type="pres">
      <dgm:prSet presAssocID="{F78F16CA-0CB1-4CF6-AD88-A8F426D40107}" presName="tx2" presStyleLbl="revTx" presStyleIdx="1" presStyleCnt="4"/>
      <dgm:spPr/>
      <dgm:t>
        <a:bodyPr/>
        <a:lstStyle/>
        <a:p>
          <a:endParaRPr lang="en-US"/>
        </a:p>
      </dgm:t>
    </dgm:pt>
    <dgm:pt modelId="{BD7E363D-3637-4496-976F-77BF0FCAC14D}" type="pres">
      <dgm:prSet presAssocID="{F78F16CA-0CB1-4CF6-AD88-A8F426D40107}" presName="vert2" presStyleCnt="0"/>
      <dgm:spPr/>
    </dgm:pt>
    <dgm:pt modelId="{B23ECA3C-DDAA-4679-B8FC-E809320883A8}" type="pres">
      <dgm:prSet presAssocID="{F78F16CA-0CB1-4CF6-AD88-A8F426D40107}" presName="thinLine2b" presStyleLbl="callout" presStyleIdx="0" presStyleCnt="3"/>
      <dgm:spPr/>
    </dgm:pt>
    <dgm:pt modelId="{3E5EFB5A-42CD-4C8D-A2BA-DCFF9BF20D82}" type="pres">
      <dgm:prSet presAssocID="{F78F16CA-0CB1-4CF6-AD88-A8F426D40107}" presName="vertSpace2b" presStyleCnt="0"/>
      <dgm:spPr/>
    </dgm:pt>
    <dgm:pt modelId="{99782999-0EFE-42D2-B0F6-7659C577A6B1}" type="pres">
      <dgm:prSet presAssocID="{4A9F2EFF-710E-4033-BDB0-B34BF4A7BDB3}" presName="horz2" presStyleCnt="0"/>
      <dgm:spPr/>
    </dgm:pt>
    <dgm:pt modelId="{3E5A5771-ABB0-4E97-881C-6B8EF3F211D8}" type="pres">
      <dgm:prSet presAssocID="{4A9F2EFF-710E-4033-BDB0-B34BF4A7BDB3}" presName="horzSpace2" presStyleCnt="0"/>
      <dgm:spPr/>
    </dgm:pt>
    <dgm:pt modelId="{4CF52D8E-718A-4AF8-8C20-5993142322E8}" type="pres">
      <dgm:prSet presAssocID="{4A9F2EFF-710E-4033-BDB0-B34BF4A7BDB3}" presName="tx2" presStyleLbl="revTx" presStyleIdx="2" presStyleCnt="4"/>
      <dgm:spPr/>
      <dgm:t>
        <a:bodyPr/>
        <a:lstStyle/>
        <a:p>
          <a:endParaRPr lang="en-US"/>
        </a:p>
      </dgm:t>
    </dgm:pt>
    <dgm:pt modelId="{55E8CE7F-618C-4500-B58A-6498B622BEAC}" type="pres">
      <dgm:prSet presAssocID="{4A9F2EFF-710E-4033-BDB0-B34BF4A7BDB3}" presName="vert2" presStyleCnt="0"/>
      <dgm:spPr/>
    </dgm:pt>
    <dgm:pt modelId="{52708CF8-665B-4148-B57B-B75ABDFC76AD}" type="pres">
      <dgm:prSet presAssocID="{4A9F2EFF-710E-4033-BDB0-B34BF4A7BDB3}" presName="thinLine2b" presStyleLbl="callout" presStyleIdx="1" presStyleCnt="3"/>
      <dgm:spPr/>
    </dgm:pt>
    <dgm:pt modelId="{8221CF6D-78E8-4CDA-AA09-AFFBC500B9FA}" type="pres">
      <dgm:prSet presAssocID="{4A9F2EFF-710E-4033-BDB0-B34BF4A7BDB3}" presName="vertSpace2b" presStyleCnt="0"/>
      <dgm:spPr/>
    </dgm:pt>
    <dgm:pt modelId="{B42E0828-4873-4CD8-8320-9CD08F29ADEC}" type="pres">
      <dgm:prSet presAssocID="{A98A387D-0708-4E6D-BEEA-725DFA20C1C6}" presName="horz2" presStyleCnt="0"/>
      <dgm:spPr/>
    </dgm:pt>
    <dgm:pt modelId="{BCA33D0E-82A9-4C04-ABC1-DF7CA935C02E}" type="pres">
      <dgm:prSet presAssocID="{A98A387D-0708-4E6D-BEEA-725DFA20C1C6}" presName="horzSpace2" presStyleCnt="0"/>
      <dgm:spPr/>
    </dgm:pt>
    <dgm:pt modelId="{1DED4CCA-53F1-423A-ADC6-F36CE4BD86DF}" type="pres">
      <dgm:prSet presAssocID="{A98A387D-0708-4E6D-BEEA-725DFA20C1C6}" presName="tx2" presStyleLbl="revTx" presStyleIdx="3" presStyleCnt="4"/>
      <dgm:spPr/>
      <dgm:t>
        <a:bodyPr/>
        <a:lstStyle/>
        <a:p>
          <a:endParaRPr lang="en-US"/>
        </a:p>
      </dgm:t>
    </dgm:pt>
    <dgm:pt modelId="{D00569DC-A6AC-474F-9439-9E3EBC429374}" type="pres">
      <dgm:prSet presAssocID="{A98A387D-0708-4E6D-BEEA-725DFA20C1C6}" presName="vert2" presStyleCnt="0"/>
      <dgm:spPr/>
    </dgm:pt>
    <dgm:pt modelId="{EA5CA9DD-18B4-4625-82C5-F49D8F309635}" type="pres">
      <dgm:prSet presAssocID="{A98A387D-0708-4E6D-BEEA-725DFA20C1C6}" presName="thinLine2b" presStyleLbl="callout" presStyleIdx="2" presStyleCnt="3"/>
      <dgm:spPr/>
    </dgm:pt>
    <dgm:pt modelId="{66841C3B-79A9-4786-9846-156316BDF3EE}" type="pres">
      <dgm:prSet presAssocID="{A98A387D-0708-4E6D-BEEA-725DFA20C1C6}" presName="vertSpace2b" presStyleCnt="0"/>
      <dgm:spPr/>
    </dgm:pt>
  </dgm:ptLst>
  <dgm:cxnLst>
    <dgm:cxn modelId="{432DAEEB-A961-4FAA-BF06-8D439ED2A46A}" type="presOf" srcId="{F78F16CA-0CB1-4CF6-AD88-A8F426D40107}" destId="{D268A061-1E47-401A-9D46-ABD323815EDC}" srcOrd="0" destOrd="0" presId="urn:microsoft.com/office/officeart/2008/layout/LinedList"/>
    <dgm:cxn modelId="{38004C47-BF99-40C3-9991-0D5B9A1CA6D7}" srcId="{25BBC9E1-E24D-42DF-93DC-577A3883B82F}" destId="{F78F16CA-0CB1-4CF6-AD88-A8F426D40107}" srcOrd="0" destOrd="0" parTransId="{451BE702-A684-45C2-BC7D-AC13BDC76218}" sibTransId="{11EA81A0-B50A-46F4-A265-7F87E1D47037}"/>
    <dgm:cxn modelId="{8C4DE990-33E4-4AF8-8265-23BA01DCB6A0}" type="presOf" srcId="{CF990A4B-397E-4D51-BF3F-12C834A12625}" destId="{A20D33BF-9272-4861-8C88-DEBD4A5E7413}" srcOrd="0" destOrd="0" presId="urn:microsoft.com/office/officeart/2008/layout/LinedList"/>
    <dgm:cxn modelId="{9EA7EDF0-33E2-41EF-BE0C-CA0D2F43EEEF}" type="presOf" srcId="{A98A387D-0708-4E6D-BEEA-725DFA20C1C6}" destId="{1DED4CCA-53F1-423A-ADC6-F36CE4BD86DF}" srcOrd="0" destOrd="0" presId="urn:microsoft.com/office/officeart/2008/layout/LinedList"/>
    <dgm:cxn modelId="{EAD59DAB-6A9D-4038-B034-CD96DBB1EDE8}" type="presOf" srcId="{4A9F2EFF-710E-4033-BDB0-B34BF4A7BDB3}" destId="{4CF52D8E-718A-4AF8-8C20-5993142322E8}" srcOrd="0" destOrd="0" presId="urn:microsoft.com/office/officeart/2008/layout/LinedList"/>
    <dgm:cxn modelId="{FB66BC3B-38CD-46D0-9069-22B6C2C765CF}" srcId="{25BBC9E1-E24D-42DF-93DC-577A3883B82F}" destId="{4A9F2EFF-710E-4033-BDB0-B34BF4A7BDB3}" srcOrd="1" destOrd="0" parTransId="{4410DF8E-3712-46E3-98EF-3FC8FCB61DB3}" sibTransId="{8E2781E5-C29E-4594-BF62-81C4CDFA6936}"/>
    <dgm:cxn modelId="{2255096E-13E3-4CC6-95EC-18DD4595D549}" srcId="{25BBC9E1-E24D-42DF-93DC-577A3883B82F}" destId="{A98A387D-0708-4E6D-BEEA-725DFA20C1C6}" srcOrd="2" destOrd="0" parTransId="{1B76B599-75DC-4B5F-89D9-BC1ABA627308}" sibTransId="{77A8F1BF-F506-4036-A145-FC09FB236E2B}"/>
    <dgm:cxn modelId="{F4EB999A-73D9-4D11-9AEB-6AF1DA2BBBC1}" type="presOf" srcId="{25BBC9E1-E24D-42DF-93DC-577A3883B82F}" destId="{A3837EB7-0372-4E4F-8E0F-9E5C904C0950}" srcOrd="0" destOrd="0" presId="urn:microsoft.com/office/officeart/2008/layout/LinedList"/>
    <dgm:cxn modelId="{C8842DCB-4412-478B-A034-FAE6FB4550C3}" srcId="{CF990A4B-397E-4D51-BF3F-12C834A12625}" destId="{25BBC9E1-E24D-42DF-93DC-577A3883B82F}" srcOrd="0" destOrd="0" parTransId="{2A91D143-D561-484B-9104-E97252D7B20E}" sibTransId="{0D7CD5F5-D1A9-40C1-AF82-5C1A15CA55FA}"/>
    <dgm:cxn modelId="{D6BBF0E6-D0AB-4C84-B28F-30339D8E26E0}" type="presParOf" srcId="{A20D33BF-9272-4861-8C88-DEBD4A5E7413}" destId="{8F12FA40-9421-4EC5-BD40-C312FDEB6866}" srcOrd="0" destOrd="0" presId="urn:microsoft.com/office/officeart/2008/layout/LinedList"/>
    <dgm:cxn modelId="{2EBEC508-45A6-4E3D-9488-97A6E5BB3F78}" type="presParOf" srcId="{A20D33BF-9272-4861-8C88-DEBD4A5E7413}" destId="{242A78D7-9446-4CBD-B526-20A01B0D4809}" srcOrd="1" destOrd="0" presId="urn:microsoft.com/office/officeart/2008/layout/LinedList"/>
    <dgm:cxn modelId="{D47D78D6-44DA-4F26-9BB8-5EA05325CAF1}" type="presParOf" srcId="{242A78D7-9446-4CBD-B526-20A01B0D4809}" destId="{A3837EB7-0372-4E4F-8E0F-9E5C904C0950}" srcOrd="0" destOrd="0" presId="urn:microsoft.com/office/officeart/2008/layout/LinedList"/>
    <dgm:cxn modelId="{DF8CD78F-E240-4160-B038-18842999725C}" type="presParOf" srcId="{242A78D7-9446-4CBD-B526-20A01B0D4809}" destId="{A38B738C-B9EC-4A4B-B316-DD09FF6D79F1}" srcOrd="1" destOrd="0" presId="urn:microsoft.com/office/officeart/2008/layout/LinedList"/>
    <dgm:cxn modelId="{FCBA5614-FD08-4126-B4B9-815FD6CAE9B8}" type="presParOf" srcId="{A38B738C-B9EC-4A4B-B316-DD09FF6D79F1}" destId="{4253C61D-1CF2-4F43-BBEB-30FECC29E25A}" srcOrd="0" destOrd="0" presId="urn:microsoft.com/office/officeart/2008/layout/LinedList"/>
    <dgm:cxn modelId="{3C9ECD9C-435B-474B-B202-C604090446BD}" type="presParOf" srcId="{A38B738C-B9EC-4A4B-B316-DD09FF6D79F1}" destId="{7A7AF128-E585-4645-8AA9-BDE91F8063D2}" srcOrd="1" destOrd="0" presId="urn:microsoft.com/office/officeart/2008/layout/LinedList"/>
    <dgm:cxn modelId="{393ABC84-10CD-44EB-9C0A-D65D065B4742}" type="presParOf" srcId="{7A7AF128-E585-4645-8AA9-BDE91F8063D2}" destId="{56283B34-9C87-422B-9674-7DBF398627D2}" srcOrd="0" destOrd="0" presId="urn:microsoft.com/office/officeart/2008/layout/LinedList"/>
    <dgm:cxn modelId="{707084AB-D02E-43D9-A7CA-B5491CD9CE72}" type="presParOf" srcId="{7A7AF128-E585-4645-8AA9-BDE91F8063D2}" destId="{D268A061-1E47-401A-9D46-ABD323815EDC}" srcOrd="1" destOrd="0" presId="urn:microsoft.com/office/officeart/2008/layout/LinedList"/>
    <dgm:cxn modelId="{037D432E-6FC0-4F05-BDFB-29A156C70ECD}" type="presParOf" srcId="{7A7AF128-E585-4645-8AA9-BDE91F8063D2}" destId="{BD7E363D-3637-4496-976F-77BF0FCAC14D}" srcOrd="2" destOrd="0" presId="urn:microsoft.com/office/officeart/2008/layout/LinedList"/>
    <dgm:cxn modelId="{C0A058ED-1D58-453B-B93D-EA2BA66FADB4}" type="presParOf" srcId="{A38B738C-B9EC-4A4B-B316-DD09FF6D79F1}" destId="{B23ECA3C-DDAA-4679-B8FC-E809320883A8}" srcOrd="2" destOrd="0" presId="urn:microsoft.com/office/officeart/2008/layout/LinedList"/>
    <dgm:cxn modelId="{BA9EAFA4-70FD-471A-8B99-E01C1813AA08}" type="presParOf" srcId="{A38B738C-B9EC-4A4B-B316-DD09FF6D79F1}" destId="{3E5EFB5A-42CD-4C8D-A2BA-DCFF9BF20D82}" srcOrd="3" destOrd="0" presId="urn:microsoft.com/office/officeart/2008/layout/LinedList"/>
    <dgm:cxn modelId="{7932E38E-0B14-4784-A02A-AF478A6EF0F8}" type="presParOf" srcId="{A38B738C-B9EC-4A4B-B316-DD09FF6D79F1}" destId="{99782999-0EFE-42D2-B0F6-7659C577A6B1}" srcOrd="4" destOrd="0" presId="urn:microsoft.com/office/officeart/2008/layout/LinedList"/>
    <dgm:cxn modelId="{A8726F14-6855-46FB-A733-7631DC3D44DA}" type="presParOf" srcId="{99782999-0EFE-42D2-B0F6-7659C577A6B1}" destId="{3E5A5771-ABB0-4E97-881C-6B8EF3F211D8}" srcOrd="0" destOrd="0" presId="urn:microsoft.com/office/officeart/2008/layout/LinedList"/>
    <dgm:cxn modelId="{69BF4D0C-4504-4C55-BBE3-6CB4D3ABB11A}" type="presParOf" srcId="{99782999-0EFE-42D2-B0F6-7659C577A6B1}" destId="{4CF52D8E-718A-4AF8-8C20-5993142322E8}" srcOrd="1" destOrd="0" presId="urn:microsoft.com/office/officeart/2008/layout/LinedList"/>
    <dgm:cxn modelId="{F0262A25-6524-44CE-9342-8861FACBF909}" type="presParOf" srcId="{99782999-0EFE-42D2-B0F6-7659C577A6B1}" destId="{55E8CE7F-618C-4500-B58A-6498B622BEAC}" srcOrd="2" destOrd="0" presId="urn:microsoft.com/office/officeart/2008/layout/LinedList"/>
    <dgm:cxn modelId="{C9B0A37F-4132-4B37-8DA7-E51439417721}" type="presParOf" srcId="{A38B738C-B9EC-4A4B-B316-DD09FF6D79F1}" destId="{52708CF8-665B-4148-B57B-B75ABDFC76AD}" srcOrd="5" destOrd="0" presId="urn:microsoft.com/office/officeart/2008/layout/LinedList"/>
    <dgm:cxn modelId="{ED855988-4B65-4980-8EE6-44BA07729AB6}" type="presParOf" srcId="{A38B738C-B9EC-4A4B-B316-DD09FF6D79F1}" destId="{8221CF6D-78E8-4CDA-AA09-AFFBC500B9FA}" srcOrd="6" destOrd="0" presId="urn:microsoft.com/office/officeart/2008/layout/LinedList"/>
    <dgm:cxn modelId="{21ED3FEC-BA95-4962-8C37-6B3178A099CB}" type="presParOf" srcId="{A38B738C-B9EC-4A4B-B316-DD09FF6D79F1}" destId="{B42E0828-4873-4CD8-8320-9CD08F29ADEC}" srcOrd="7" destOrd="0" presId="urn:microsoft.com/office/officeart/2008/layout/LinedList"/>
    <dgm:cxn modelId="{E2381706-5A02-4BC5-B008-5482DD39AF52}" type="presParOf" srcId="{B42E0828-4873-4CD8-8320-9CD08F29ADEC}" destId="{BCA33D0E-82A9-4C04-ABC1-DF7CA935C02E}" srcOrd="0" destOrd="0" presId="urn:microsoft.com/office/officeart/2008/layout/LinedList"/>
    <dgm:cxn modelId="{BA2F7A3E-E833-41D2-A3A1-48A42849E00E}" type="presParOf" srcId="{B42E0828-4873-4CD8-8320-9CD08F29ADEC}" destId="{1DED4CCA-53F1-423A-ADC6-F36CE4BD86DF}" srcOrd="1" destOrd="0" presId="urn:microsoft.com/office/officeart/2008/layout/LinedList"/>
    <dgm:cxn modelId="{0F9C8AB5-61AA-47C8-A84F-A122A1FED0B1}" type="presParOf" srcId="{B42E0828-4873-4CD8-8320-9CD08F29ADEC}" destId="{D00569DC-A6AC-474F-9439-9E3EBC429374}" srcOrd="2" destOrd="0" presId="urn:microsoft.com/office/officeart/2008/layout/LinedList"/>
    <dgm:cxn modelId="{62442CCE-D90F-494D-AA74-BE144BF56FF1}" type="presParOf" srcId="{A38B738C-B9EC-4A4B-B316-DD09FF6D79F1}" destId="{EA5CA9DD-18B4-4625-82C5-F49D8F309635}" srcOrd="8" destOrd="0" presId="urn:microsoft.com/office/officeart/2008/layout/LinedList"/>
    <dgm:cxn modelId="{D650D45D-F13D-4C95-9B7F-FC68D82342AB}" type="presParOf" srcId="{A38B738C-B9EC-4A4B-B316-DD09FF6D79F1}" destId="{66841C3B-79A9-4786-9846-156316BDF3E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D68DDD-76AB-406D-8AC4-C19AA60D183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4BC441-6305-4BE3-A709-2C05121EF954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BB9B25E-16C4-48BA-8DF2-293E3BF499DE}" type="parTrans" cxnId="{11143D10-9119-44E2-B09F-B7A142C7E5A8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A45482C-103D-45A3-9E23-B17AA3E2A0A3}" type="sibTrans" cxnId="{11143D10-9119-44E2-B09F-B7A142C7E5A8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98F1C2CB-D497-415A-8389-CC9D5FA9040B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Zanemarivanje i zlostavljanje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7F7DE82D-D8C0-4F66-A230-AEE35C281466}" type="parTrans" cxnId="{8001AB82-EC08-4634-859E-2634255D16C8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F1F978DE-746D-4C38-9FCB-E48E8114C9D1}" type="sibTrans" cxnId="{8001AB82-EC08-4634-859E-2634255D16C8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49A55667-C727-4695-9ABF-9B4D8FF1476C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Lišavanje poslovne sposobnosti i lišavanje slobode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E5B54A1D-B559-4AFA-A0BF-C73B35348497}" type="parTrans" cxnId="{BF989A4B-495A-4A7E-841C-E1A94B282A7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9B087E0-8E25-46A9-8A03-0F4F4410D55E}" type="sibTrans" cxnId="{BF989A4B-495A-4A7E-841C-E1A94B282A7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3A8AA59-DA4F-440A-88EF-70E080AB6206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Prisilno lečenje i hospitalizacija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FB384EC3-7867-4A42-BDE7-97470BAD0CE8}" type="parTrans" cxnId="{64D6E672-CCBC-48DF-AA8F-5813716D247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63A5AA0-B04D-42C9-BA86-8F6FD39CB58E}" type="sibTrans" cxnId="{64D6E672-CCBC-48DF-AA8F-5813716D247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33ABEF1-7EB0-4BCE-8A98-23BA88491E98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Fizičko sputavanje i izolacija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DD61F12F-23F0-411C-80AF-752BEF3C6B78}" type="parTrans" cxnId="{2AA8829C-EF8F-47E9-BB40-A9AC9708B44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56CCF38D-3B7E-4577-B17C-845708B31600}" type="sibTrans" cxnId="{2AA8829C-EF8F-47E9-BB40-A9AC9708B44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94697DE6-3CF1-420D-87EE-2843F377AE97}" type="pres">
      <dgm:prSet presAssocID="{53D68DDD-76AB-406D-8AC4-C19AA60D1836}" presName="vert0" presStyleCnt="0">
        <dgm:presLayoutVars>
          <dgm:dir/>
          <dgm:animOne val="branch"/>
          <dgm:animLvl val="lvl"/>
        </dgm:presLayoutVars>
      </dgm:prSet>
      <dgm:spPr/>
    </dgm:pt>
    <dgm:pt modelId="{631B9CDD-BA23-4FE8-92A6-F1976C461670}" type="pres">
      <dgm:prSet presAssocID="{1A4BC441-6305-4BE3-A709-2C05121EF954}" presName="thickLine" presStyleLbl="alignNode1" presStyleIdx="0" presStyleCnt="1"/>
      <dgm:spPr/>
    </dgm:pt>
    <dgm:pt modelId="{E3723AFB-986E-468B-AB0B-1DC575109D5D}" type="pres">
      <dgm:prSet presAssocID="{1A4BC441-6305-4BE3-A709-2C05121EF954}" presName="horz1" presStyleCnt="0"/>
      <dgm:spPr/>
    </dgm:pt>
    <dgm:pt modelId="{C0D69C06-3784-41BA-9978-19221EE76C44}" type="pres">
      <dgm:prSet presAssocID="{1A4BC441-6305-4BE3-A709-2C05121EF954}" presName="tx1" presStyleLbl="revTx" presStyleIdx="0" presStyleCnt="5"/>
      <dgm:spPr/>
    </dgm:pt>
    <dgm:pt modelId="{3A1E9F58-C953-4EDB-9340-06EDEB66A88F}" type="pres">
      <dgm:prSet presAssocID="{1A4BC441-6305-4BE3-A709-2C05121EF954}" presName="vert1" presStyleCnt="0"/>
      <dgm:spPr/>
    </dgm:pt>
    <dgm:pt modelId="{0A2ECC97-1EAD-4CF4-9B1D-64C8ECBFBEC5}" type="pres">
      <dgm:prSet presAssocID="{98F1C2CB-D497-415A-8389-CC9D5FA9040B}" presName="vertSpace2a" presStyleCnt="0"/>
      <dgm:spPr/>
    </dgm:pt>
    <dgm:pt modelId="{2F3051C7-FEED-4BA1-B43C-4B10ED1C9131}" type="pres">
      <dgm:prSet presAssocID="{98F1C2CB-D497-415A-8389-CC9D5FA9040B}" presName="horz2" presStyleCnt="0"/>
      <dgm:spPr/>
    </dgm:pt>
    <dgm:pt modelId="{3C407A73-10FC-4A62-8035-E2485ABFB2B1}" type="pres">
      <dgm:prSet presAssocID="{98F1C2CB-D497-415A-8389-CC9D5FA9040B}" presName="horzSpace2" presStyleCnt="0"/>
      <dgm:spPr/>
    </dgm:pt>
    <dgm:pt modelId="{1E8678D7-64F2-49B7-867F-FEE7EFF6F100}" type="pres">
      <dgm:prSet presAssocID="{98F1C2CB-D497-415A-8389-CC9D5FA9040B}" presName="tx2" presStyleLbl="revTx" presStyleIdx="1" presStyleCnt="5"/>
      <dgm:spPr/>
      <dgm:t>
        <a:bodyPr/>
        <a:lstStyle/>
        <a:p>
          <a:endParaRPr lang="en-US"/>
        </a:p>
      </dgm:t>
    </dgm:pt>
    <dgm:pt modelId="{CACFEBFF-1CC9-4C0E-9AE5-14EFBF477657}" type="pres">
      <dgm:prSet presAssocID="{98F1C2CB-D497-415A-8389-CC9D5FA9040B}" presName="vert2" presStyleCnt="0"/>
      <dgm:spPr/>
    </dgm:pt>
    <dgm:pt modelId="{732F1B58-A1B8-41A6-B706-620E44CEF6EE}" type="pres">
      <dgm:prSet presAssocID="{98F1C2CB-D497-415A-8389-CC9D5FA9040B}" presName="thinLine2b" presStyleLbl="callout" presStyleIdx="0" presStyleCnt="4"/>
      <dgm:spPr/>
    </dgm:pt>
    <dgm:pt modelId="{CB0D5207-B69C-4471-845D-85D92250859E}" type="pres">
      <dgm:prSet presAssocID="{98F1C2CB-D497-415A-8389-CC9D5FA9040B}" presName="vertSpace2b" presStyleCnt="0"/>
      <dgm:spPr/>
    </dgm:pt>
    <dgm:pt modelId="{8F853569-8967-4340-802F-6194833DEF1F}" type="pres">
      <dgm:prSet presAssocID="{833ABEF1-7EB0-4BCE-8A98-23BA88491E98}" presName="horz2" presStyleCnt="0"/>
      <dgm:spPr/>
    </dgm:pt>
    <dgm:pt modelId="{92792FBD-7415-4F6E-BA0F-5F95455A52C1}" type="pres">
      <dgm:prSet presAssocID="{833ABEF1-7EB0-4BCE-8A98-23BA88491E98}" presName="horzSpace2" presStyleCnt="0"/>
      <dgm:spPr/>
    </dgm:pt>
    <dgm:pt modelId="{E94153AA-8899-4638-B34D-5C05F1036B6D}" type="pres">
      <dgm:prSet presAssocID="{833ABEF1-7EB0-4BCE-8A98-23BA88491E98}" presName="tx2" presStyleLbl="revTx" presStyleIdx="2" presStyleCnt="5"/>
      <dgm:spPr/>
      <dgm:t>
        <a:bodyPr/>
        <a:lstStyle/>
        <a:p>
          <a:endParaRPr lang="en-US"/>
        </a:p>
      </dgm:t>
    </dgm:pt>
    <dgm:pt modelId="{5EE786C3-7A0A-4F15-92EF-0FAD972E7A0C}" type="pres">
      <dgm:prSet presAssocID="{833ABEF1-7EB0-4BCE-8A98-23BA88491E98}" presName="vert2" presStyleCnt="0"/>
      <dgm:spPr/>
    </dgm:pt>
    <dgm:pt modelId="{BEBB8258-A6F4-4243-A033-5949402B9981}" type="pres">
      <dgm:prSet presAssocID="{833ABEF1-7EB0-4BCE-8A98-23BA88491E98}" presName="thinLine2b" presStyleLbl="callout" presStyleIdx="1" presStyleCnt="4"/>
      <dgm:spPr/>
    </dgm:pt>
    <dgm:pt modelId="{C267B047-9931-459C-B238-21F8E0B2ED68}" type="pres">
      <dgm:prSet presAssocID="{833ABEF1-7EB0-4BCE-8A98-23BA88491E98}" presName="vertSpace2b" presStyleCnt="0"/>
      <dgm:spPr/>
    </dgm:pt>
    <dgm:pt modelId="{9F5697D2-BB45-4202-B3AC-2E2904344413}" type="pres">
      <dgm:prSet presAssocID="{49A55667-C727-4695-9ABF-9B4D8FF1476C}" presName="horz2" presStyleCnt="0"/>
      <dgm:spPr/>
    </dgm:pt>
    <dgm:pt modelId="{2BD161DA-CACF-4A4A-91E6-356FDEEAF9B2}" type="pres">
      <dgm:prSet presAssocID="{49A55667-C727-4695-9ABF-9B4D8FF1476C}" presName="horzSpace2" presStyleCnt="0"/>
      <dgm:spPr/>
    </dgm:pt>
    <dgm:pt modelId="{6134CD83-571C-43C7-B1CC-5834E5E8A94A}" type="pres">
      <dgm:prSet presAssocID="{49A55667-C727-4695-9ABF-9B4D8FF1476C}" presName="tx2" presStyleLbl="revTx" presStyleIdx="3" presStyleCnt="5"/>
      <dgm:spPr/>
      <dgm:t>
        <a:bodyPr/>
        <a:lstStyle/>
        <a:p>
          <a:endParaRPr lang="en-US"/>
        </a:p>
      </dgm:t>
    </dgm:pt>
    <dgm:pt modelId="{0C42687D-B842-49F5-B30B-BFFC8C217FFA}" type="pres">
      <dgm:prSet presAssocID="{49A55667-C727-4695-9ABF-9B4D8FF1476C}" presName="vert2" presStyleCnt="0"/>
      <dgm:spPr/>
    </dgm:pt>
    <dgm:pt modelId="{FCF1D382-9B9B-4862-9771-AE01E01673AB}" type="pres">
      <dgm:prSet presAssocID="{49A55667-C727-4695-9ABF-9B4D8FF1476C}" presName="thinLine2b" presStyleLbl="callout" presStyleIdx="2" presStyleCnt="4"/>
      <dgm:spPr/>
    </dgm:pt>
    <dgm:pt modelId="{DB15981C-6AF8-42D6-A9D8-B0CFBBF3C5DD}" type="pres">
      <dgm:prSet presAssocID="{49A55667-C727-4695-9ABF-9B4D8FF1476C}" presName="vertSpace2b" presStyleCnt="0"/>
      <dgm:spPr/>
    </dgm:pt>
    <dgm:pt modelId="{8AD61F5E-AB1D-4DFD-B029-A2F4D94F2268}" type="pres">
      <dgm:prSet presAssocID="{23A8AA59-DA4F-440A-88EF-70E080AB6206}" presName="horz2" presStyleCnt="0"/>
      <dgm:spPr/>
    </dgm:pt>
    <dgm:pt modelId="{2B8164B9-A206-401F-82C8-867823D197D8}" type="pres">
      <dgm:prSet presAssocID="{23A8AA59-DA4F-440A-88EF-70E080AB6206}" presName="horzSpace2" presStyleCnt="0"/>
      <dgm:spPr/>
    </dgm:pt>
    <dgm:pt modelId="{5AC993D3-7C11-4A19-9A06-A256E484A569}" type="pres">
      <dgm:prSet presAssocID="{23A8AA59-DA4F-440A-88EF-70E080AB6206}" presName="tx2" presStyleLbl="revTx" presStyleIdx="4" presStyleCnt="5"/>
      <dgm:spPr/>
    </dgm:pt>
    <dgm:pt modelId="{771CDBF0-92CA-4ED6-84BB-CE74C399B9BF}" type="pres">
      <dgm:prSet presAssocID="{23A8AA59-DA4F-440A-88EF-70E080AB6206}" presName="vert2" presStyleCnt="0"/>
      <dgm:spPr/>
    </dgm:pt>
    <dgm:pt modelId="{28FFD8F2-75D5-434E-B75B-AC61D02D9FFB}" type="pres">
      <dgm:prSet presAssocID="{23A8AA59-DA4F-440A-88EF-70E080AB6206}" presName="thinLine2b" presStyleLbl="callout" presStyleIdx="3" presStyleCnt="4"/>
      <dgm:spPr/>
    </dgm:pt>
    <dgm:pt modelId="{BD271894-56FD-4C4F-9A0E-76E4F7A1BB65}" type="pres">
      <dgm:prSet presAssocID="{23A8AA59-DA4F-440A-88EF-70E080AB6206}" presName="vertSpace2b" presStyleCnt="0"/>
      <dgm:spPr/>
    </dgm:pt>
  </dgm:ptLst>
  <dgm:cxnLst>
    <dgm:cxn modelId="{BB85107C-6DF4-464B-B2B6-C3AB4BD88406}" type="presOf" srcId="{1A4BC441-6305-4BE3-A709-2C05121EF954}" destId="{C0D69C06-3784-41BA-9978-19221EE76C44}" srcOrd="0" destOrd="0" presId="urn:microsoft.com/office/officeart/2008/layout/LinedList"/>
    <dgm:cxn modelId="{11143D10-9119-44E2-B09F-B7A142C7E5A8}" srcId="{53D68DDD-76AB-406D-8AC4-C19AA60D1836}" destId="{1A4BC441-6305-4BE3-A709-2C05121EF954}" srcOrd="0" destOrd="0" parTransId="{2BB9B25E-16C4-48BA-8DF2-293E3BF499DE}" sibTransId="{EA45482C-103D-45A3-9E23-B17AA3E2A0A3}"/>
    <dgm:cxn modelId="{2BA9E0DE-5C20-4906-BBC8-9DAA3DE83DA7}" type="presOf" srcId="{833ABEF1-7EB0-4BCE-8A98-23BA88491E98}" destId="{E94153AA-8899-4638-B34D-5C05F1036B6D}" srcOrd="0" destOrd="0" presId="urn:microsoft.com/office/officeart/2008/layout/LinedList"/>
    <dgm:cxn modelId="{2AA8829C-EF8F-47E9-BB40-A9AC9708B444}" srcId="{1A4BC441-6305-4BE3-A709-2C05121EF954}" destId="{833ABEF1-7EB0-4BCE-8A98-23BA88491E98}" srcOrd="1" destOrd="0" parTransId="{DD61F12F-23F0-411C-80AF-752BEF3C6B78}" sibTransId="{56CCF38D-3B7E-4577-B17C-845708B31600}"/>
    <dgm:cxn modelId="{E1FE79CD-C7D0-43AA-B23F-9F3A66891462}" type="presOf" srcId="{49A55667-C727-4695-9ABF-9B4D8FF1476C}" destId="{6134CD83-571C-43C7-B1CC-5834E5E8A94A}" srcOrd="0" destOrd="0" presId="urn:microsoft.com/office/officeart/2008/layout/LinedList"/>
    <dgm:cxn modelId="{6E34A31A-F801-4C1F-A4DB-0EEAA4EF37F9}" type="presOf" srcId="{98F1C2CB-D497-415A-8389-CC9D5FA9040B}" destId="{1E8678D7-64F2-49B7-867F-FEE7EFF6F100}" srcOrd="0" destOrd="0" presId="urn:microsoft.com/office/officeart/2008/layout/LinedList"/>
    <dgm:cxn modelId="{8001AB82-EC08-4634-859E-2634255D16C8}" srcId="{1A4BC441-6305-4BE3-A709-2C05121EF954}" destId="{98F1C2CB-D497-415A-8389-CC9D5FA9040B}" srcOrd="0" destOrd="0" parTransId="{7F7DE82D-D8C0-4F66-A230-AEE35C281466}" sibTransId="{F1F978DE-746D-4C38-9FCB-E48E8114C9D1}"/>
    <dgm:cxn modelId="{BF989A4B-495A-4A7E-841C-E1A94B282A70}" srcId="{1A4BC441-6305-4BE3-A709-2C05121EF954}" destId="{49A55667-C727-4695-9ABF-9B4D8FF1476C}" srcOrd="2" destOrd="0" parTransId="{E5B54A1D-B559-4AFA-A0BF-C73B35348497}" sibTransId="{89B087E0-8E25-46A9-8A03-0F4F4410D55E}"/>
    <dgm:cxn modelId="{07AE3F45-71B4-4871-AD7E-90F123E2D475}" type="presOf" srcId="{53D68DDD-76AB-406D-8AC4-C19AA60D1836}" destId="{94697DE6-3CF1-420D-87EE-2843F377AE97}" srcOrd="0" destOrd="0" presId="urn:microsoft.com/office/officeart/2008/layout/LinedList"/>
    <dgm:cxn modelId="{64D6E672-CCBC-48DF-AA8F-5813716D2479}" srcId="{1A4BC441-6305-4BE3-A709-2C05121EF954}" destId="{23A8AA59-DA4F-440A-88EF-70E080AB6206}" srcOrd="3" destOrd="0" parTransId="{FB384EC3-7867-4A42-BDE7-97470BAD0CE8}" sibTransId="{A63A5AA0-B04D-42C9-BA86-8F6FD39CB58E}"/>
    <dgm:cxn modelId="{BD4C6CAF-84FE-4F7A-A6A6-B2016CB12DC3}" type="presOf" srcId="{23A8AA59-DA4F-440A-88EF-70E080AB6206}" destId="{5AC993D3-7C11-4A19-9A06-A256E484A569}" srcOrd="0" destOrd="0" presId="urn:microsoft.com/office/officeart/2008/layout/LinedList"/>
    <dgm:cxn modelId="{FE615788-47EF-459C-9FDE-107A279352B0}" type="presParOf" srcId="{94697DE6-3CF1-420D-87EE-2843F377AE97}" destId="{631B9CDD-BA23-4FE8-92A6-F1976C461670}" srcOrd="0" destOrd="0" presId="urn:microsoft.com/office/officeart/2008/layout/LinedList"/>
    <dgm:cxn modelId="{211B200A-C170-4365-BB72-84A7709C4FB9}" type="presParOf" srcId="{94697DE6-3CF1-420D-87EE-2843F377AE97}" destId="{E3723AFB-986E-468B-AB0B-1DC575109D5D}" srcOrd="1" destOrd="0" presId="urn:microsoft.com/office/officeart/2008/layout/LinedList"/>
    <dgm:cxn modelId="{15B1E019-9B97-4A89-91B1-6A213EFF55F0}" type="presParOf" srcId="{E3723AFB-986E-468B-AB0B-1DC575109D5D}" destId="{C0D69C06-3784-41BA-9978-19221EE76C44}" srcOrd="0" destOrd="0" presId="urn:microsoft.com/office/officeart/2008/layout/LinedList"/>
    <dgm:cxn modelId="{AFF413E8-756D-428F-8602-D17245738EC3}" type="presParOf" srcId="{E3723AFB-986E-468B-AB0B-1DC575109D5D}" destId="{3A1E9F58-C953-4EDB-9340-06EDEB66A88F}" srcOrd="1" destOrd="0" presId="urn:microsoft.com/office/officeart/2008/layout/LinedList"/>
    <dgm:cxn modelId="{8517EA67-05D6-400D-BF7A-D71768107B73}" type="presParOf" srcId="{3A1E9F58-C953-4EDB-9340-06EDEB66A88F}" destId="{0A2ECC97-1EAD-4CF4-9B1D-64C8ECBFBEC5}" srcOrd="0" destOrd="0" presId="urn:microsoft.com/office/officeart/2008/layout/LinedList"/>
    <dgm:cxn modelId="{17954D25-A718-4294-A539-0312493D2E1C}" type="presParOf" srcId="{3A1E9F58-C953-4EDB-9340-06EDEB66A88F}" destId="{2F3051C7-FEED-4BA1-B43C-4B10ED1C9131}" srcOrd="1" destOrd="0" presId="urn:microsoft.com/office/officeart/2008/layout/LinedList"/>
    <dgm:cxn modelId="{87E9C0B5-8A5C-4152-86E6-19FF516BEDFB}" type="presParOf" srcId="{2F3051C7-FEED-4BA1-B43C-4B10ED1C9131}" destId="{3C407A73-10FC-4A62-8035-E2485ABFB2B1}" srcOrd="0" destOrd="0" presId="urn:microsoft.com/office/officeart/2008/layout/LinedList"/>
    <dgm:cxn modelId="{16792AF3-46D9-4120-AEBC-DFE31457D044}" type="presParOf" srcId="{2F3051C7-FEED-4BA1-B43C-4B10ED1C9131}" destId="{1E8678D7-64F2-49B7-867F-FEE7EFF6F100}" srcOrd="1" destOrd="0" presId="urn:microsoft.com/office/officeart/2008/layout/LinedList"/>
    <dgm:cxn modelId="{1AFC8F60-7989-45D0-B38E-2E0E477482DF}" type="presParOf" srcId="{2F3051C7-FEED-4BA1-B43C-4B10ED1C9131}" destId="{CACFEBFF-1CC9-4C0E-9AE5-14EFBF477657}" srcOrd="2" destOrd="0" presId="urn:microsoft.com/office/officeart/2008/layout/LinedList"/>
    <dgm:cxn modelId="{8137E143-9A8E-4420-9181-FDE820D6F1F0}" type="presParOf" srcId="{3A1E9F58-C953-4EDB-9340-06EDEB66A88F}" destId="{732F1B58-A1B8-41A6-B706-620E44CEF6EE}" srcOrd="2" destOrd="0" presId="urn:microsoft.com/office/officeart/2008/layout/LinedList"/>
    <dgm:cxn modelId="{245B57EA-7EAF-4FD5-9621-99A56DE2A005}" type="presParOf" srcId="{3A1E9F58-C953-4EDB-9340-06EDEB66A88F}" destId="{CB0D5207-B69C-4471-845D-85D92250859E}" srcOrd="3" destOrd="0" presId="urn:microsoft.com/office/officeart/2008/layout/LinedList"/>
    <dgm:cxn modelId="{40AF2251-1EDC-4BA3-828A-4E479CC2EDA0}" type="presParOf" srcId="{3A1E9F58-C953-4EDB-9340-06EDEB66A88F}" destId="{8F853569-8967-4340-802F-6194833DEF1F}" srcOrd="4" destOrd="0" presId="urn:microsoft.com/office/officeart/2008/layout/LinedList"/>
    <dgm:cxn modelId="{8C4651F1-402D-42C0-8CCA-16359A5676B6}" type="presParOf" srcId="{8F853569-8967-4340-802F-6194833DEF1F}" destId="{92792FBD-7415-4F6E-BA0F-5F95455A52C1}" srcOrd="0" destOrd="0" presId="urn:microsoft.com/office/officeart/2008/layout/LinedList"/>
    <dgm:cxn modelId="{838B9E8F-5A36-4851-AD57-6D55DF66DC13}" type="presParOf" srcId="{8F853569-8967-4340-802F-6194833DEF1F}" destId="{E94153AA-8899-4638-B34D-5C05F1036B6D}" srcOrd="1" destOrd="0" presId="urn:microsoft.com/office/officeart/2008/layout/LinedList"/>
    <dgm:cxn modelId="{AEA7CC46-E917-48F1-ADD5-04122E46C381}" type="presParOf" srcId="{8F853569-8967-4340-802F-6194833DEF1F}" destId="{5EE786C3-7A0A-4F15-92EF-0FAD972E7A0C}" srcOrd="2" destOrd="0" presId="urn:microsoft.com/office/officeart/2008/layout/LinedList"/>
    <dgm:cxn modelId="{0ACE9AE8-5EB4-4E49-94BE-1E485257D4E6}" type="presParOf" srcId="{3A1E9F58-C953-4EDB-9340-06EDEB66A88F}" destId="{BEBB8258-A6F4-4243-A033-5949402B9981}" srcOrd="5" destOrd="0" presId="urn:microsoft.com/office/officeart/2008/layout/LinedList"/>
    <dgm:cxn modelId="{DABCA47F-3959-453B-9BB8-8F2562EE283A}" type="presParOf" srcId="{3A1E9F58-C953-4EDB-9340-06EDEB66A88F}" destId="{C267B047-9931-459C-B238-21F8E0B2ED68}" srcOrd="6" destOrd="0" presId="urn:microsoft.com/office/officeart/2008/layout/LinedList"/>
    <dgm:cxn modelId="{B6A54778-8864-4E54-8770-30AD8901743B}" type="presParOf" srcId="{3A1E9F58-C953-4EDB-9340-06EDEB66A88F}" destId="{9F5697D2-BB45-4202-B3AC-2E2904344413}" srcOrd="7" destOrd="0" presId="urn:microsoft.com/office/officeart/2008/layout/LinedList"/>
    <dgm:cxn modelId="{F3BFA2B6-846B-4798-85C1-1265C9568821}" type="presParOf" srcId="{9F5697D2-BB45-4202-B3AC-2E2904344413}" destId="{2BD161DA-CACF-4A4A-91E6-356FDEEAF9B2}" srcOrd="0" destOrd="0" presId="urn:microsoft.com/office/officeart/2008/layout/LinedList"/>
    <dgm:cxn modelId="{7C796352-E510-4380-B49E-6415AA8C71D5}" type="presParOf" srcId="{9F5697D2-BB45-4202-B3AC-2E2904344413}" destId="{6134CD83-571C-43C7-B1CC-5834E5E8A94A}" srcOrd="1" destOrd="0" presId="urn:microsoft.com/office/officeart/2008/layout/LinedList"/>
    <dgm:cxn modelId="{63F17392-9CE5-4E3A-8883-CF9DCB247EED}" type="presParOf" srcId="{9F5697D2-BB45-4202-B3AC-2E2904344413}" destId="{0C42687D-B842-49F5-B30B-BFFC8C217FFA}" srcOrd="2" destOrd="0" presId="urn:microsoft.com/office/officeart/2008/layout/LinedList"/>
    <dgm:cxn modelId="{06837CEB-4BA7-4E7F-A3F7-035288D1901E}" type="presParOf" srcId="{3A1E9F58-C953-4EDB-9340-06EDEB66A88F}" destId="{FCF1D382-9B9B-4862-9771-AE01E01673AB}" srcOrd="8" destOrd="0" presId="urn:microsoft.com/office/officeart/2008/layout/LinedList"/>
    <dgm:cxn modelId="{B38C122F-153D-470B-88E9-4AB579262E7F}" type="presParOf" srcId="{3A1E9F58-C953-4EDB-9340-06EDEB66A88F}" destId="{DB15981C-6AF8-42D6-A9D8-B0CFBBF3C5DD}" srcOrd="9" destOrd="0" presId="urn:microsoft.com/office/officeart/2008/layout/LinedList"/>
    <dgm:cxn modelId="{4F4BD2C1-D1FA-4F54-8123-21589E1E9048}" type="presParOf" srcId="{3A1E9F58-C953-4EDB-9340-06EDEB66A88F}" destId="{8AD61F5E-AB1D-4DFD-B029-A2F4D94F2268}" srcOrd="10" destOrd="0" presId="urn:microsoft.com/office/officeart/2008/layout/LinedList"/>
    <dgm:cxn modelId="{973C0CBD-722E-4B32-B867-8562F33DE68B}" type="presParOf" srcId="{8AD61F5E-AB1D-4DFD-B029-A2F4D94F2268}" destId="{2B8164B9-A206-401F-82C8-867823D197D8}" srcOrd="0" destOrd="0" presId="urn:microsoft.com/office/officeart/2008/layout/LinedList"/>
    <dgm:cxn modelId="{9F90B808-3E1B-4AF4-B375-575F1744B88E}" type="presParOf" srcId="{8AD61F5E-AB1D-4DFD-B029-A2F4D94F2268}" destId="{5AC993D3-7C11-4A19-9A06-A256E484A569}" srcOrd="1" destOrd="0" presId="urn:microsoft.com/office/officeart/2008/layout/LinedList"/>
    <dgm:cxn modelId="{86979A3F-3B7A-45D2-9A52-9A0986249FCD}" type="presParOf" srcId="{8AD61F5E-AB1D-4DFD-B029-A2F4D94F2268}" destId="{771CDBF0-92CA-4ED6-84BB-CE74C399B9BF}" srcOrd="2" destOrd="0" presId="urn:microsoft.com/office/officeart/2008/layout/LinedList"/>
    <dgm:cxn modelId="{5A1A6488-A9D7-4F83-B373-FA7F6F2FCFBE}" type="presParOf" srcId="{3A1E9F58-C953-4EDB-9340-06EDEB66A88F}" destId="{28FFD8F2-75D5-434E-B75B-AC61D02D9FFB}" srcOrd="11" destOrd="0" presId="urn:microsoft.com/office/officeart/2008/layout/LinedList"/>
    <dgm:cxn modelId="{AA9726F7-A583-4BF0-8B23-795EC65B5FC8}" type="presParOf" srcId="{3A1E9F58-C953-4EDB-9340-06EDEB66A88F}" destId="{BD271894-56FD-4C4F-9A0E-76E4F7A1BB65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13E8BC-2C93-48EA-B417-820A7522347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5BA9C7-80D5-40FE-AA92-CC065E410F00}">
      <dgm:prSet phldrT="[Text]" phldr="1"/>
      <dgm:spPr/>
      <dgm:t>
        <a:bodyPr/>
        <a:lstStyle/>
        <a:p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C0DD7FA2-7463-493A-B941-866803F544D1}" type="parTrans" cxnId="{D8425F5F-7896-4CD0-ADF1-7733DC6401E1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9C9F7C1C-A8E2-48DF-B3A9-33435C58BA2D}" type="sibTrans" cxnId="{D8425F5F-7896-4CD0-ADF1-7733DC6401E1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1ACDA67-0570-4C0C-9ACB-C7B1FA4737E5}">
      <dgm:prSet phldrT="[Text]"/>
      <dgm:spPr/>
      <dgm:t>
        <a:bodyPr/>
        <a:lstStyle/>
        <a:p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Proces deinstitucionalizacije predstavlja prelaz sa institucionalnog zbrinjavanja na brigu i podršku u zajednici, tj. praksu pružanja individualizovane, pojedincu prilagođene podrške u prirodnom okruženju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EA97D377-43D9-4743-BEEE-13D07542BDDA}" type="parTrans" cxnId="{4512F737-267B-4AB1-9570-AC56F2F34F8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368F3AAD-FD8C-47D7-A297-639C62FBA08E}" type="sibTrans" cxnId="{4512F737-267B-4AB1-9570-AC56F2F34F8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D128F93C-E5FF-429F-8807-419EABAB18AA}">
      <dgm:prSet phldrT="[Text]"/>
      <dgm:spPr/>
      <dgm:t>
        <a:bodyPr/>
        <a:lstStyle/>
        <a:p>
          <a:r>
            <a:rPr lang="uz-Cyrl-UZ" b="0" dirty="0" smtClean="0">
              <a:solidFill>
                <a:schemeClr val="tx2">
                  <a:lumMod val="50000"/>
                </a:schemeClr>
              </a:solidFill>
            </a:rPr>
            <a:t>Deinstitucionalizacija se nekada pogrešno interpretira samo kao izmještanje korisnika iz velikih rezidencijalnih ustanova u rezidencijalne jedinice manjeg kapaciteta. </a:t>
          </a:r>
          <a:endParaRPr lang="en-US" b="0" dirty="0">
            <a:solidFill>
              <a:schemeClr val="tx2">
                <a:lumMod val="50000"/>
              </a:schemeClr>
            </a:solidFill>
          </a:endParaRPr>
        </a:p>
      </dgm:t>
    </dgm:pt>
    <dgm:pt modelId="{98844299-0DF2-4125-AB7D-2B7D6EE40615}" type="parTrans" cxnId="{090A5699-F594-45AB-AD77-C0324EEE8392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D9ADA32F-638B-4D05-8985-740F5BA20D87}" type="sibTrans" cxnId="{090A5699-F594-45AB-AD77-C0324EEE8392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7E9EBE0-F76E-44A6-9105-6AC3C311070A}">
      <dgm:prSet phldrT="[Text]"/>
      <dgm:spPr/>
      <dgm:t>
        <a:bodyPr/>
        <a:lstStyle/>
        <a:p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Ona</a:t>
          </a:r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predstavlja kompleksan proces koji podrazumijeva promjenu pristupa u pružanju podrške osobama sa mentalnim smetnjama i drugim vrstama invaliditeta razvojem usluga u zajednici, uključujući prevenciju kojom se smanjuje potreba za institucionalnom zaštitom. 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0406744F-5950-4472-8102-CA371088CB22}" type="parTrans" cxnId="{36BB0B0B-31B9-4692-BD5D-03AF88E2DBFA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B6A16E9-7268-4C6C-9FCE-267C2BEEF3E9}" type="sibTrans" cxnId="{36BB0B0B-31B9-4692-BD5D-03AF88E2DBFA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E43F8EF-AAFB-4F1F-80E9-00266C93EB2E}" type="pres">
      <dgm:prSet presAssocID="{8313E8BC-2C93-48EA-B417-820A75223472}" presName="vert0" presStyleCnt="0">
        <dgm:presLayoutVars>
          <dgm:dir/>
          <dgm:animOne val="branch"/>
          <dgm:animLvl val="lvl"/>
        </dgm:presLayoutVars>
      </dgm:prSet>
      <dgm:spPr/>
    </dgm:pt>
    <dgm:pt modelId="{4B02AA3C-6A90-4C78-9540-5657E2B2BD51}" type="pres">
      <dgm:prSet presAssocID="{905BA9C7-80D5-40FE-AA92-CC065E410F00}" presName="thickLine" presStyleLbl="alignNode1" presStyleIdx="0" presStyleCnt="1"/>
      <dgm:spPr/>
    </dgm:pt>
    <dgm:pt modelId="{7777B1CA-9362-4A9C-807F-EAABC5B1E772}" type="pres">
      <dgm:prSet presAssocID="{905BA9C7-80D5-40FE-AA92-CC065E410F00}" presName="horz1" presStyleCnt="0"/>
      <dgm:spPr/>
    </dgm:pt>
    <dgm:pt modelId="{B1C4F369-64F8-4A93-9717-A42B51B526D8}" type="pres">
      <dgm:prSet presAssocID="{905BA9C7-80D5-40FE-AA92-CC065E410F00}" presName="tx1" presStyleLbl="revTx" presStyleIdx="0" presStyleCnt="4"/>
      <dgm:spPr/>
      <dgm:t>
        <a:bodyPr/>
        <a:lstStyle/>
        <a:p>
          <a:endParaRPr lang="en-US"/>
        </a:p>
      </dgm:t>
    </dgm:pt>
    <dgm:pt modelId="{AFA95288-8D34-4D65-BFB6-A39112CA9DC2}" type="pres">
      <dgm:prSet presAssocID="{905BA9C7-80D5-40FE-AA92-CC065E410F00}" presName="vert1" presStyleCnt="0"/>
      <dgm:spPr/>
    </dgm:pt>
    <dgm:pt modelId="{A321BBE3-DE85-440F-8728-66B2EBD47F2F}" type="pres">
      <dgm:prSet presAssocID="{A1ACDA67-0570-4C0C-9ACB-C7B1FA4737E5}" presName="vertSpace2a" presStyleCnt="0"/>
      <dgm:spPr/>
    </dgm:pt>
    <dgm:pt modelId="{AAB26E07-B7CC-4C9B-B3A0-0B3AA5AB6B45}" type="pres">
      <dgm:prSet presAssocID="{A1ACDA67-0570-4C0C-9ACB-C7B1FA4737E5}" presName="horz2" presStyleCnt="0"/>
      <dgm:spPr/>
    </dgm:pt>
    <dgm:pt modelId="{82A58C02-FABE-4E4A-8C10-8F8B35C81755}" type="pres">
      <dgm:prSet presAssocID="{A1ACDA67-0570-4C0C-9ACB-C7B1FA4737E5}" presName="horzSpace2" presStyleCnt="0"/>
      <dgm:spPr/>
    </dgm:pt>
    <dgm:pt modelId="{BA2CACEF-6F38-4BA1-89E1-BF0F5E9E6ED0}" type="pres">
      <dgm:prSet presAssocID="{A1ACDA67-0570-4C0C-9ACB-C7B1FA4737E5}" presName="tx2" presStyleLbl="revTx" presStyleIdx="1" presStyleCnt="4"/>
      <dgm:spPr/>
      <dgm:t>
        <a:bodyPr/>
        <a:lstStyle/>
        <a:p>
          <a:endParaRPr lang="en-US"/>
        </a:p>
      </dgm:t>
    </dgm:pt>
    <dgm:pt modelId="{81C49116-058C-4E5B-BB7A-34F5236FC611}" type="pres">
      <dgm:prSet presAssocID="{A1ACDA67-0570-4C0C-9ACB-C7B1FA4737E5}" presName="vert2" presStyleCnt="0"/>
      <dgm:spPr/>
    </dgm:pt>
    <dgm:pt modelId="{F475F87F-89DE-42B9-8E83-2F86C4D37479}" type="pres">
      <dgm:prSet presAssocID="{A1ACDA67-0570-4C0C-9ACB-C7B1FA4737E5}" presName="thinLine2b" presStyleLbl="callout" presStyleIdx="0" presStyleCnt="3"/>
      <dgm:spPr/>
    </dgm:pt>
    <dgm:pt modelId="{00B649FE-1396-4567-908F-093C9503E8CA}" type="pres">
      <dgm:prSet presAssocID="{A1ACDA67-0570-4C0C-9ACB-C7B1FA4737E5}" presName="vertSpace2b" presStyleCnt="0"/>
      <dgm:spPr/>
    </dgm:pt>
    <dgm:pt modelId="{3FA3E07F-5D7C-4FF3-8D75-64995129BA5A}" type="pres">
      <dgm:prSet presAssocID="{D128F93C-E5FF-429F-8807-419EABAB18AA}" presName="horz2" presStyleCnt="0"/>
      <dgm:spPr/>
    </dgm:pt>
    <dgm:pt modelId="{C81EA0DD-4BA9-48BA-844B-1A03B6D14070}" type="pres">
      <dgm:prSet presAssocID="{D128F93C-E5FF-429F-8807-419EABAB18AA}" presName="horzSpace2" presStyleCnt="0"/>
      <dgm:spPr/>
    </dgm:pt>
    <dgm:pt modelId="{17E83EB9-8261-439E-90C9-F6847FDAFF0D}" type="pres">
      <dgm:prSet presAssocID="{D128F93C-E5FF-429F-8807-419EABAB18AA}" presName="tx2" presStyleLbl="revTx" presStyleIdx="2" presStyleCnt="4"/>
      <dgm:spPr/>
      <dgm:t>
        <a:bodyPr/>
        <a:lstStyle/>
        <a:p>
          <a:endParaRPr lang="en-US"/>
        </a:p>
      </dgm:t>
    </dgm:pt>
    <dgm:pt modelId="{A9B2E915-AC76-4DB6-A665-39E563613128}" type="pres">
      <dgm:prSet presAssocID="{D128F93C-E5FF-429F-8807-419EABAB18AA}" presName="vert2" presStyleCnt="0"/>
      <dgm:spPr/>
    </dgm:pt>
    <dgm:pt modelId="{C5D92757-30B8-4383-A38B-F273F97F5FC9}" type="pres">
      <dgm:prSet presAssocID="{D128F93C-E5FF-429F-8807-419EABAB18AA}" presName="thinLine2b" presStyleLbl="callout" presStyleIdx="1" presStyleCnt="3"/>
      <dgm:spPr/>
    </dgm:pt>
    <dgm:pt modelId="{746F876A-1014-4BDC-9F23-830F131B61D8}" type="pres">
      <dgm:prSet presAssocID="{D128F93C-E5FF-429F-8807-419EABAB18AA}" presName="vertSpace2b" presStyleCnt="0"/>
      <dgm:spPr/>
    </dgm:pt>
    <dgm:pt modelId="{C69A1F49-F68A-4C31-B99D-C3B3D3F62057}" type="pres">
      <dgm:prSet presAssocID="{27E9EBE0-F76E-44A6-9105-6AC3C311070A}" presName="horz2" presStyleCnt="0"/>
      <dgm:spPr/>
    </dgm:pt>
    <dgm:pt modelId="{02327453-BD60-4702-9FEB-9671476911A9}" type="pres">
      <dgm:prSet presAssocID="{27E9EBE0-F76E-44A6-9105-6AC3C311070A}" presName="horzSpace2" presStyleCnt="0"/>
      <dgm:spPr/>
    </dgm:pt>
    <dgm:pt modelId="{73D10EE3-C93A-42DF-95A1-BA82E645D72E}" type="pres">
      <dgm:prSet presAssocID="{27E9EBE0-F76E-44A6-9105-6AC3C311070A}" presName="tx2" presStyleLbl="revTx" presStyleIdx="3" presStyleCnt="4"/>
      <dgm:spPr/>
      <dgm:t>
        <a:bodyPr/>
        <a:lstStyle/>
        <a:p>
          <a:endParaRPr lang="en-US"/>
        </a:p>
      </dgm:t>
    </dgm:pt>
    <dgm:pt modelId="{27387C49-C584-488D-ACA7-1191D4F0A81C}" type="pres">
      <dgm:prSet presAssocID="{27E9EBE0-F76E-44A6-9105-6AC3C311070A}" presName="vert2" presStyleCnt="0"/>
      <dgm:spPr/>
    </dgm:pt>
    <dgm:pt modelId="{8128527C-EE50-44A5-9AD1-07225BD410F9}" type="pres">
      <dgm:prSet presAssocID="{27E9EBE0-F76E-44A6-9105-6AC3C311070A}" presName="thinLine2b" presStyleLbl="callout" presStyleIdx="2" presStyleCnt="3"/>
      <dgm:spPr/>
    </dgm:pt>
    <dgm:pt modelId="{07A7123C-1262-46F4-84C9-AA136B3AF2C9}" type="pres">
      <dgm:prSet presAssocID="{27E9EBE0-F76E-44A6-9105-6AC3C311070A}" presName="vertSpace2b" presStyleCnt="0"/>
      <dgm:spPr/>
    </dgm:pt>
  </dgm:ptLst>
  <dgm:cxnLst>
    <dgm:cxn modelId="{100E1F87-5BC0-44BF-BA28-00CE9D7E2D25}" type="presOf" srcId="{27E9EBE0-F76E-44A6-9105-6AC3C311070A}" destId="{73D10EE3-C93A-42DF-95A1-BA82E645D72E}" srcOrd="0" destOrd="0" presId="urn:microsoft.com/office/officeart/2008/layout/LinedList"/>
    <dgm:cxn modelId="{36BB0B0B-31B9-4692-BD5D-03AF88E2DBFA}" srcId="{905BA9C7-80D5-40FE-AA92-CC065E410F00}" destId="{27E9EBE0-F76E-44A6-9105-6AC3C311070A}" srcOrd="2" destOrd="0" parTransId="{0406744F-5950-4472-8102-CA371088CB22}" sibTransId="{EB6A16E9-7268-4C6C-9FCE-267C2BEEF3E9}"/>
    <dgm:cxn modelId="{9316A708-8DF5-4207-A9E3-4AD44CFE3C36}" type="presOf" srcId="{A1ACDA67-0570-4C0C-9ACB-C7B1FA4737E5}" destId="{BA2CACEF-6F38-4BA1-89E1-BF0F5E9E6ED0}" srcOrd="0" destOrd="0" presId="urn:microsoft.com/office/officeart/2008/layout/LinedList"/>
    <dgm:cxn modelId="{B1D8B292-5B0E-48BA-981C-335D7CE528E6}" type="presOf" srcId="{905BA9C7-80D5-40FE-AA92-CC065E410F00}" destId="{B1C4F369-64F8-4A93-9717-A42B51B526D8}" srcOrd="0" destOrd="0" presId="urn:microsoft.com/office/officeart/2008/layout/LinedList"/>
    <dgm:cxn modelId="{1160D620-26E8-4785-BA33-EA83588DAD52}" type="presOf" srcId="{D128F93C-E5FF-429F-8807-419EABAB18AA}" destId="{17E83EB9-8261-439E-90C9-F6847FDAFF0D}" srcOrd="0" destOrd="0" presId="urn:microsoft.com/office/officeart/2008/layout/LinedList"/>
    <dgm:cxn modelId="{4512F737-267B-4AB1-9570-AC56F2F34F8E}" srcId="{905BA9C7-80D5-40FE-AA92-CC065E410F00}" destId="{A1ACDA67-0570-4C0C-9ACB-C7B1FA4737E5}" srcOrd="0" destOrd="0" parTransId="{EA97D377-43D9-4743-BEEE-13D07542BDDA}" sibTransId="{368F3AAD-FD8C-47D7-A297-639C62FBA08E}"/>
    <dgm:cxn modelId="{D8425F5F-7896-4CD0-ADF1-7733DC6401E1}" srcId="{8313E8BC-2C93-48EA-B417-820A75223472}" destId="{905BA9C7-80D5-40FE-AA92-CC065E410F00}" srcOrd="0" destOrd="0" parTransId="{C0DD7FA2-7463-493A-B941-866803F544D1}" sibTransId="{9C9F7C1C-A8E2-48DF-B3A9-33435C58BA2D}"/>
    <dgm:cxn modelId="{090A5699-F594-45AB-AD77-C0324EEE8392}" srcId="{905BA9C7-80D5-40FE-AA92-CC065E410F00}" destId="{D128F93C-E5FF-429F-8807-419EABAB18AA}" srcOrd="1" destOrd="0" parTransId="{98844299-0DF2-4125-AB7D-2B7D6EE40615}" sibTransId="{D9ADA32F-638B-4D05-8985-740F5BA20D87}"/>
    <dgm:cxn modelId="{8C39159A-FA4E-495C-8EF5-55820EFA651C}" type="presOf" srcId="{8313E8BC-2C93-48EA-B417-820A75223472}" destId="{8E43F8EF-AAFB-4F1F-80E9-00266C93EB2E}" srcOrd="0" destOrd="0" presId="urn:microsoft.com/office/officeart/2008/layout/LinedList"/>
    <dgm:cxn modelId="{36AE9E12-FE6A-4C60-9304-ECBF9E576D49}" type="presParOf" srcId="{8E43F8EF-AAFB-4F1F-80E9-00266C93EB2E}" destId="{4B02AA3C-6A90-4C78-9540-5657E2B2BD51}" srcOrd="0" destOrd="0" presId="urn:microsoft.com/office/officeart/2008/layout/LinedList"/>
    <dgm:cxn modelId="{8E6D5933-D704-4E5E-9301-43A0174FCD32}" type="presParOf" srcId="{8E43F8EF-AAFB-4F1F-80E9-00266C93EB2E}" destId="{7777B1CA-9362-4A9C-807F-EAABC5B1E772}" srcOrd="1" destOrd="0" presId="urn:microsoft.com/office/officeart/2008/layout/LinedList"/>
    <dgm:cxn modelId="{EDF3B133-6BD4-4C50-860E-F1029D182583}" type="presParOf" srcId="{7777B1CA-9362-4A9C-807F-EAABC5B1E772}" destId="{B1C4F369-64F8-4A93-9717-A42B51B526D8}" srcOrd="0" destOrd="0" presId="urn:microsoft.com/office/officeart/2008/layout/LinedList"/>
    <dgm:cxn modelId="{75EBB47F-E143-4B9A-93A4-A4EDAE6AAA47}" type="presParOf" srcId="{7777B1CA-9362-4A9C-807F-EAABC5B1E772}" destId="{AFA95288-8D34-4D65-BFB6-A39112CA9DC2}" srcOrd="1" destOrd="0" presId="urn:microsoft.com/office/officeart/2008/layout/LinedList"/>
    <dgm:cxn modelId="{14D4BD12-42CD-439E-86A8-5606ABE7C773}" type="presParOf" srcId="{AFA95288-8D34-4D65-BFB6-A39112CA9DC2}" destId="{A321BBE3-DE85-440F-8728-66B2EBD47F2F}" srcOrd="0" destOrd="0" presId="urn:microsoft.com/office/officeart/2008/layout/LinedList"/>
    <dgm:cxn modelId="{551DCC9D-357A-44F3-BE14-9BC8BE148A21}" type="presParOf" srcId="{AFA95288-8D34-4D65-BFB6-A39112CA9DC2}" destId="{AAB26E07-B7CC-4C9B-B3A0-0B3AA5AB6B45}" srcOrd="1" destOrd="0" presId="urn:microsoft.com/office/officeart/2008/layout/LinedList"/>
    <dgm:cxn modelId="{0036A799-7FD3-4819-AF78-9C2438A7FAE5}" type="presParOf" srcId="{AAB26E07-B7CC-4C9B-B3A0-0B3AA5AB6B45}" destId="{82A58C02-FABE-4E4A-8C10-8F8B35C81755}" srcOrd="0" destOrd="0" presId="urn:microsoft.com/office/officeart/2008/layout/LinedList"/>
    <dgm:cxn modelId="{D32FB22D-466F-4854-B093-6F21E14AD4A6}" type="presParOf" srcId="{AAB26E07-B7CC-4C9B-B3A0-0B3AA5AB6B45}" destId="{BA2CACEF-6F38-4BA1-89E1-BF0F5E9E6ED0}" srcOrd="1" destOrd="0" presId="urn:microsoft.com/office/officeart/2008/layout/LinedList"/>
    <dgm:cxn modelId="{0D0E529C-97FD-4EC0-AB90-EE2DCF12AD84}" type="presParOf" srcId="{AAB26E07-B7CC-4C9B-B3A0-0B3AA5AB6B45}" destId="{81C49116-058C-4E5B-BB7A-34F5236FC611}" srcOrd="2" destOrd="0" presId="urn:microsoft.com/office/officeart/2008/layout/LinedList"/>
    <dgm:cxn modelId="{B778942B-8772-4C57-9847-CDB24B3908AC}" type="presParOf" srcId="{AFA95288-8D34-4D65-BFB6-A39112CA9DC2}" destId="{F475F87F-89DE-42B9-8E83-2F86C4D37479}" srcOrd="2" destOrd="0" presId="urn:microsoft.com/office/officeart/2008/layout/LinedList"/>
    <dgm:cxn modelId="{90CB4E78-D024-4B1B-9C8A-07424D73D62A}" type="presParOf" srcId="{AFA95288-8D34-4D65-BFB6-A39112CA9DC2}" destId="{00B649FE-1396-4567-908F-093C9503E8CA}" srcOrd="3" destOrd="0" presId="urn:microsoft.com/office/officeart/2008/layout/LinedList"/>
    <dgm:cxn modelId="{C207AEC1-DE73-436E-9BF9-A66F14F9FAED}" type="presParOf" srcId="{AFA95288-8D34-4D65-BFB6-A39112CA9DC2}" destId="{3FA3E07F-5D7C-4FF3-8D75-64995129BA5A}" srcOrd="4" destOrd="0" presId="urn:microsoft.com/office/officeart/2008/layout/LinedList"/>
    <dgm:cxn modelId="{5A566A5B-9023-48BB-B0D0-5EA3717D2C8B}" type="presParOf" srcId="{3FA3E07F-5D7C-4FF3-8D75-64995129BA5A}" destId="{C81EA0DD-4BA9-48BA-844B-1A03B6D14070}" srcOrd="0" destOrd="0" presId="urn:microsoft.com/office/officeart/2008/layout/LinedList"/>
    <dgm:cxn modelId="{D5B4A49B-A4E5-4669-BD1C-D7384CF16131}" type="presParOf" srcId="{3FA3E07F-5D7C-4FF3-8D75-64995129BA5A}" destId="{17E83EB9-8261-439E-90C9-F6847FDAFF0D}" srcOrd="1" destOrd="0" presId="urn:microsoft.com/office/officeart/2008/layout/LinedList"/>
    <dgm:cxn modelId="{9CC59351-A41C-4B4A-843F-DD8CDAD60346}" type="presParOf" srcId="{3FA3E07F-5D7C-4FF3-8D75-64995129BA5A}" destId="{A9B2E915-AC76-4DB6-A665-39E563613128}" srcOrd="2" destOrd="0" presId="urn:microsoft.com/office/officeart/2008/layout/LinedList"/>
    <dgm:cxn modelId="{A1C486B0-53A8-439A-9D75-B50A14FC03DE}" type="presParOf" srcId="{AFA95288-8D34-4D65-BFB6-A39112CA9DC2}" destId="{C5D92757-30B8-4383-A38B-F273F97F5FC9}" srcOrd="5" destOrd="0" presId="urn:microsoft.com/office/officeart/2008/layout/LinedList"/>
    <dgm:cxn modelId="{75CC9DC6-7720-4CD7-BB25-8A9031D160C9}" type="presParOf" srcId="{AFA95288-8D34-4D65-BFB6-A39112CA9DC2}" destId="{746F876A-1014-4BDC-9F23-830F131B61D8}" srcOrd="6" destOrd="0" presId="urn:microsoft.com/office/officeart/2008/layout/LinedList"/>
    <dgm:cxn modelId="{BDA196B9-4B7F-442E-8999-086BD4B2FE30}" type="presParOf" srcId="{AFA95288-8D34-4D65-BFB6-A39112CA9DC2}" destId="{C69A1F49-F68A-4C31-B99D-C3B3D3F62057}" srcOrd="7" destOrd="0" presId="urn:microsoft.com/office/officeart/2008/layout/LinedList"/>
    <dgm:cxn modelId="{0F8D3EA1-69CA-4B9D-8FBC-AE7F77A78CE1}" type="presParOf" srcId="{C69A1F49-F68A-4C31-B99D-C3B3D3F62057}" destId="{02327453-BD60-4702-9FEB-9671476911A9}" srcOrd="0" destOrd="0" presId="urn:microsoft.com/office/officeart/2008/layout/LinedList"/>
    <dgm:cxn modelId="{2158CCEB-6E2E-4509-8AFC-C5976AB46377}" type="presParOf" srcId="{C69A1F49-F68A-4C31-B99D-C3B3D3F62057}" destId="{73D10EE3-C93A-42DF-95A1-BA82E645D72E}" srcOrd="1" destOrd="0" presId="urn:microsoft.com/office/officeart/2008/layout/LinedList"/>
    <dgm:cxn modelId="{92A73625-0429-4ACD-BC27-866D98FAE084}" type="presParOf" srcId="{C69A1F49-F68A-4C31-B99D-C3B3D3F62057}" destId="{27387C49-C584-488D-ACA7-1191D4F0A81C}" srcOrd="2" destOrd="0" presId="urn:microsoft.com/office/officeart/2008/layout/LinedList"/>
    <dgm:cxn modelId="{42F92707-03CB-4EA1-ADD3-DDA66A6C2463}" type="presParOf" srcId="{AFA95288-8D34-4D65-BFB6-A39112CA9DC2}" destId="{8128527C-EE50-44A5-9AD1-07225BD410F9}" srcOrd="8" destOrd="0" presId="urn:microsoft.com/office/officeart/2008/layout/LinedList"/>
    <dgm:cxn modelId="{9BA37D70-AEDA-473F-9B9C-F15E41307721}" type="presParOf" srcId="{AFA95288-8D34-4D65-BFB6-A39112CA9DC2}" destId="{07A7123C-1262-46F4-84C9-AA136B3AF2C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0BDC4C-A415-4888-A00E-53F2186CE9C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C1359E-BA14-4068-B18B-F22DF3E0541E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9496CA66-721A-4ABD-9D7B-1520C11272DF}" type="parTrans" cxnId="{67F40E14-549F-4CBD-8F36-236F396D3E2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CA226E40-B220-40AB-8278-425C8D615527}" type="sibTrans" cxnId="{67F40E14-549F-4CBD-8F36-236F396D3E2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B4CAD9C-B452-41F2-8C83-11D63E0DF9A2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Bolji efekti na ishod lečenja i kvalitet života</a:t>
          </a: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 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BF5BBFE0-6820-4F48-BD65-6F04E02796A1}" type="parTrans" cxnId="{A7855E72-6DDB-487D-86AB-CFA19AEAAE3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FB8E9BE5-83D2-4225-B9D4-0DDA93C13EF5}" type="sibTrans" cxnId="{A7855E72-6DDB-487D-86AB-CFA19AEAAE3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5E2D9842-F57C-4D5B-854D-B74F125F28DB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Bolje korišćenje resursa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C241903E-78D0-4A81-80A5-7B664F67555D}" type="parTrans" cxnId="{1D9B8453-B790-4938-96D3-8166DEF951E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7747516E-CCF9-40F0-BB5B-C50A976B3472}" type="sibTrans" cxnId="{1D9B8453-B790-4938-96D3-8166DEF951E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64E7401B-270E-4F84-A0C3-3C6FA28264D4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Poštovanje ljudskih prava</a:t>
          </a:r>
        </a:p>
        <a:p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9ACC47CB-4E57-41DD-B24A-0A0FB1F2E328}" type="parTrans" cxnId="{AD6236B5-7C57-4CC4-AE77-AB8FFA2912E0}">
      <dgm:prSet/>
      <dgm:spPr/>
      <dgm:t>
        <a:bodyPr/>
        <a:lstStyle/>
        <a:p>
          <a:endParaRPr lang="en-US"/>
        </a:p>
      </dgm:t>
    </dgm:pt>
    <dgm:pt modelId="{49C51BA2-EB0F-4369-8D81-B73DF55E9919}" type="sibTrans" cxnId="{AD6236B5-7C57-4CC4-AE77-AB8FFA2912E0}">
      <dgm:prSet/>
      <dgm:spPr/>
      <dgm:t>
        <a:bodyPr/>
        <a:lstStyle/>
        <a:p>
          <a:endParaRPr lang="en-US"/>
        </a:p>
      </dgm:t>
    </dgm:pt>
    <dgm:pt modelId="{49900665-9265-439A-AD4E-C975E5C59E0F}" type="pres">
      <dgm:prSet presAssocID="{070BDC4C-A415-4888-A00E-53F2186CE9C1}" presName="vert0" presStyleCnt="0">
        <dgm:presLayoutVars>
          <dgm:dir/>
          <dgm:animOne val="branch"/>
          <dgm:animLvl val="lvl"/>
        </dgm:presLayoutVars>
      </dgm:prSet>
      <dgm:spPr/>
    </dgm:pt>
    <dgm:pt modelId="{42DD3C6D-9F42-4CDB-8CF3-2F8A3DCFBAA0}" type="pres">
      <dgm:prSet presAssocID="{EDC1359E-BA14-4068-B18B-F22DF3E0541E}" presName="thickLine" presStyleLbl="alignNode1" presStyleIdx="0" presStyleCnt="1"/>
      <dgm:spPr/>
    </dgm:pt>
    <dgm:pt modelId="{6BC1198E-3B3F-4DCA-AEF6-AD41904FE83B}" type="pres">
      <dgm:prSet presAssocID="{EDC1359E-BA14-4068-B18B-F22DF3E0541E}" presName="horz1" presStyleCnt="0"/>
      <dgm:spPr/>
    </dgm:pt>
    <dgm:pt modelId="{F2F7F4FE-4E86-4FCA-9980-AE93A6DDE284}" type="pres">
      <dgm:prSet presAssocID="{EDC1359E-BA14-4068-B18B-F22DF3E0541E}" presName="tx1" presStyleLbl="revTx" presStyleIdx="0" presStyleCnt="4"/>
      <dgm:spPr/>
    </dgm:pt>
    <dgm:pt modelId="{74E30F75-3175-46E2-B1FD-C831929FB8A6}" type="pres">
      <dgm:prSet presAssocID="{EDC1359E-BA14-4068-B18B-F22DF3E0541E}" presName="vert1" presStyleCnt="0"/>
      <dgm:spPr/>
    </dgm:pt>
    <dgm:pt modelId="{4F4CEAFA-0E22-4044-BEE8-BC16E30DD769}" type="pres">
      <dgm:prSet presAssocID="{1B4CAD9C-B452-41F2-8C83-11D63E0DF9A2}" presName="vertSpace2a" presStyleCnt="0"/>
      <dgm:spPr/>
    </dgm:pt>
    <dgm:pt modelId="{15DFCD49-6228-4692-AB70-162E3A5AF917}" type="pres">
      <dgm:prSet presAssocID="{1B4CAD9C-B452-41F2-8C83-11D63E0DF9A2}" presName="horz2" presStyleCnt="0"/>
      <dgm:spPr/>
    </dgm:pt>
    <dgm:pt modelId="{E5439318-54B6-4FAA-B564-0F1F09CFF513}" type="pres">
      <dgm:prSet presAssocID="{1B4CAD9C-B452-41F2-8C83-11D63E0DF9A2}" presName="horzSpace2" presStyleCnt="0"/>
      <dgm:spPr/>
    </dgm:pt>
    <dgm:pt modelId="{FEEADAB0-4BBF-42C9-9716-8FE302043644}" type="pres">
      <dgm:prSet presAssocID="{1B4CAD9C-B452-41F2-8C83-11D63E0DF9A2}" presName="tx2" presStyleLbl="revTx" presStyleIdx="1" presStyleCnt="4"/>
      <dgm:spPr/>
      <dgm:t>
        <a:bodyPr/>
        <a:lstStyle/>
        <a:p>
          <a:endParaRPr lang="en-US"/>
        </a:p>
      </dgm:t>
    </dgm:pt>
    <dgm:pt modelId="{68C10000-4466-4060-A69B-A08CBCCA1FDD}" type="pres">
      <dgm:prSet presAssocID="{1B4CAD9C-B452-41F2-8C83-11D63E0DF9A2}" presName="vert2" presStyleCnt="0"/>
      <dgm:spPr/>
    </dgm:pt>
    <dgm:pt modelId="{E7EA912E-522B-4F0A-A3F1-376330DC8F4B}" type="pres">
      <dgm:prSet presAssocID="{1B4CAD9C-B452-41F2-8C83-11D63E0DF9A2}" presName="thinLine2b" presStyleLbl="callout" presStyleIdx="0" presStyleCnt="3"/>
      <dgm:spPr/>
    </dgm:pt>
    <dgm:pt modelId="{FF41EBDA-DB28-442C-91BD-D64B0B380913}" type="pres">
      <dgm:prSet presAssocID="{1B4CAD9C-B452-41F2-8C83-11D63E0DF9A2}" presName="vertSpace2b" presStyleCnt="0"/>
      <dgm:spPr/>
    </dgm:pt>
    <dgm:pt modelId="{1719E0F9-4F3C-442C-9B03-096C846D9FAE}" type="pres">
      <dgm:prSet presAssocID="{5E2D9842-F57C-4D5B-854D-B74F125F28DB}" presName="horz2" presStyleCnt="0"/>
      <dgm:spPr/>
    </dgm:pt>
    <dgm:pt modelId="{B902063B-D502-488D-BA8D-17D9DC56BE1F}" type="pres">
      <dgm:prSet presAssocID="{5E2D9842-F57C-4D5B-854D-B74F125F28DB}" presName="horzSpace2" presStyleCnt="0"/>
      <dgm:spPr/>
    </dgm:pt>
    <dgm:pt modelId="{1C7AFAE6-772F-49EE-8453-D33C887A2A10}" type="pres">
      <dgm:prSet presAssocID="{5E2D9842-F57C-4D5B-854D-B74F125F28DB}" presName="tx2" presStyleLbl="revTx" presStyleIdx="2" presStyleCnt="4"/>
      <dgm:spPr/>
      <dgm:t>
        <a:bodyPr/>
        <a:lstStyle/>
        <a:p>
          <a:endParaRPr lang="en-US"/>
        </a:p>
      </dgm:t>
    </dgm:pt>
    <dgm:pt modelId="{F32FB141-2920-4101-A3C7-6954BFE425F6}" type="pres">
      <dgm:prSet presAssocID="{5E2D9842-F57C-4D5B-854D-B74F125F28DB}" presName="vert2" presStyleCnt="0"/>
      <dgm:spPr/>
    </dgm:pt>
    <dgm:pt modelId="{51EFED75-597B-4BB2-956A-07C3C71DEF65}" type="pres">
      <dgm:prSet presAssocID="{5E2D9842-F57C-4D5B-854D-B74F125F28DB}" presName="thinLine2b" presStyleLbl="callout" presStyleIdx="1" presStyleCnt="3"/>
      <dgm:spPr/>
    </dgm:pt>
    <dgm:pt modelId="{2E16C531-BEEE-4915-B40E-E46C3D6A5491}" type="pres">
      <dgm:prSet presAssocID="{5E2D9842-F57C-4D5B-854D-B74F125F28DB}" presName="vertSpace2b" presStyleCnt="0"/>
      <dgm:spPr/>
    </dgm:pt>
    <dgm:pt modelId="{18A7A450-55C0-4D54-8D49-2137C84252CB}" type="pres">
      <dgm:prSet presAssocID="{64E7401B-270E-4F84-A0C3-3C6FA28264D4}" presName="horz2" presStyleCnt="0"/>
      <dgm:spPr/>
    </dgm:pt>
    <dgm:pt modelId="{A831AAC1-8B9A-4DE8-92E4-069FF00CAA1D}" type="pres">
      <dgm:prSet presAssocID="{64E7401B-270E-4F84-A0C3-3C6FA28264D4}" presName="horzSpace2" presStyleCnt="0"/>
      <dgm:spPr/>
    </dgm:pt>
    <dgm:pt modelId="{52D2D55A-1F99-4EB9-953F-7FB4E921AC51}" type="pres">
      <dgm:prSet presAssocID="{64E7401B-270E-4F84-A0C3-3C6FA28264D4}" presName="tx2" presStyleLbl="revTx" presStyleIdx="3" presStyleCnt="4"/>
      <dgm:spPr/>
      <dgm:t>
        <a:bodyPr/>
        <a:lstStyle/>
        <a:p>
          <a:endParaRPr lang="en-US"/>
        </a:p>
      </dgm:t>
    </dgm:pt>
    <dgm:pt modelId="{C7A06503-F710-4770-B757-7B1D24562F81}" type="pres">
      <dgm:prSet presAssocID="{64E7401B-270E-4F84-A0C3-3C6FA28264D4}" presName="vert2" presStyleCnt="0"/>
      <dgm:spPr/>
    </dgm:pt>
    <dgm:pt modelId="{629D0B97-8997-440F-BBF4-83A5C4600FDE}" type="pres">
      <dgm:prSet presAssocID="{64E7401B-270E-4F84-A0C3-3C6FA28264D4}" presName="thinLine2b" presStyleLbl="callout" presStyleIdx="2" presStyleCnt="3"/>
      <dgm:spPr/>
    </dgm:pt>
    <dgm:pt modelId="{9B8B81CA-90B1-4066-B1EF-3320DA1233BB}" type="pres">
      <dgm:prSet presAssocID="{64E7401B-270E-4F84-A0C3-3C6FA28264D4}" presName="vertSpace2b" presStyleCnt="0"/>
      <dgm:spPr/>
    </dgm:pt>
  </dgm:ptLst>
  <dgm:cxnLst>
    <dgm:cxn modelId="{A7D85A78-DF03-4AD7-8C6A-93F3634B5C52}" type="presOf" srcId="{070BDC4C-A415-4888-A00E-53F2186CE9C1}" destId="{49900665-9265-439A-AD4E-C975E5C59E0F}" srcOrd="0" destOrd="0" presId="urn:microsoft.com/office/officeart/2008/layout/LinedList"/>
    <dgm:cxn modelId="{945BF96C-3DBF-498B-9222-6725D4C9C875}" type="presOf" srcId="{5E2D9842-F57C-4D5B-854D-B74F125F28DB}" destId="{1C7AFAE6-772F-49EE-8453-D33C887A2A10}" srcOrd="0" destOrd="0" presId="urn:microsoft.com/office/officeart/2008/layout/LinedList"/>
    <dgm:cxn modelId="{FAD14644-01C7-4643-9513-29C36C4C27C5}" type="presOf" srcId="{EDC1359E-BA14-4068-B18B-F22DF3E0541E}" destId="{F2F7F4FE-4E86-4FCA-9980-AE93A6DDE284}" srcOrd="0" destOrd="0" presId="urn:microsoft.com/office/officeart/2008/layout/LinedList"/>
    <dgm:cxn modelId="{1D9B8453-B790-4938-96D3-8166DEF951EF}" srcId="{EDC1359E-BA14-4068-B18B-F22DF3E0541E}" destId="{5E2D9842-F57C-4D5B-854D-B74F125F28DB}" srcOrd="1" destOrd="0" parTransId="{C241903E-78D0-4A81-80A5-7B664F67555D}" sibTransId="{7747516E-CCF9-40F0-BB5B-C50A976B3472}"/>
    <dgm:cxn modelId="{74C90B7F-6531-4E84-8A6C-84B283AD7681}" type="presOf" srcId="{1B4CAD9C-B452-41F2-8C83-11D63E0DF9A2}" destId="{FEEADAB0-4BBF-42C9-9716-8FE302043644}" srcOrd="0" destOrd="0" presId="urn:microsoft.com/office/officeart/2008/layout/LinedList"/>
    <dgm:cxn modelId="{67F40E14-549F-4CBD-8F36-236F396D3E2E}" srcId="{070BDC4C-A415-4888-A00E-53F2186CE9C1}" destId="{EDC1359E-BA14-4068-B18B-F22DF3E0541E}" srcOrd="0" destOrd="0" parTransId="{9496CA66-721A-4ABD-9D7B-1520C11272DF}" sibTransId="{CA226E40-B220-40AB-8278-425C8D615527}"/>
    <dgm:cxn modelId="{A7855E72-6DDB-487D-86AB-CFA19AEAAE39}" srcId="{EDC1359E-BA14-4068-B18B-F22DF3E0541E}" destId="{1B4CAD9C-B452-41F2-8C83-11D63E0DF9A2}" srcOrd="0" destOrd="0" parTransId="{BF5BBFE0-6820-4F48-BD65-6F04E02796A1}" sibTransId="{FB8E9BE5-83D2-4225-B9D4-0DDA93C13EF5}"/>
    <dgm:cxn modelId="{AD6236B5-7C57-4CC4-AE77-AB8FFA2912E0}" srcId="{EDC1359E-BA14-4068-B18B-F22DF3E0541E}" destId="{64E7401B-270E-4F84-A0C3-3C6FA28264D4}" srcOrd="2" destOrd="0" parTransId="{9ACC47CB-4E57-41DD-B24A-0A0FB1F2E328}" sibTransId="{49C51BA2-EB0F-4369-8D81-B73DF55E9919}"/>
    <dgm:cxn modelId="{13B98BCD-C018-4277-9ADA-AEF3694A9C36}" type="presOf" srcId="{64E7401B-270E-4F84-A0C3-3C6FA28264D4}" destId="{52D2D55A-1F99-4EB9-953F-7FB4E921AC51}" srcOrd="0" destOrd="0" presId="urn:microsoft.com/office/officeart/2008/layout/LinedList"/>
    <dgm:cxn modelId="{196AADDC-19C0-46A4-B706-1FB3570AFCEA}" type="presParOf" srcId="{49900665-9265-439A-AD4E-C975E5C59E0F}" destId="{42DD3C6D-9F42-4CDB-8CF3-2F8A3DCFBAA0}" srcOrd="0" destOrd="0" presId="urn:microsoft.com/office/officeart/2008/layout/LinedList"/>
    <dgm:cxn modelId="{4375BDC2-7C18-417D-B4A2-6F5991C992D3}" type="presParOf" srcId="{49900665-9265-439A-AD4E-C975E5C59E0F}" destId="{6BC1198E-3B3F-4DCA-AEF6-AD41904FE83B}" srcOrd="1" destOrd="0" presId="urn:microsoft.com/office/officeart/2008/layout/LinedList"/>
    <dgm:cxn modelId="{4E564928-E53A-4242-97BC-F1A11DD08035}" type="presParOf" srcId="{6BC1198E-3B3F-4DCA-AEF6-AD41904FE83B}" destId="{F2F7F4FE-4E86-4FCA-9980-AE93A6DDE284}" srcOrd="0" destOrd="0" presId="urn:microsoft.com/office/officeart/2008/layout/LinedList"/>
    <dgm:cxn modelId="{162A6703-BC46-458D-9CC6-F431D0B2ABD2}" type="presParOf" srcId="{6BC1198E-3B3F-4DCA-AEF6-AD41904FE83B}" destId="{74E30F75-3175-46E2-B1FD-C831929FB8A6}" srcOrd="1" destOrd="0" presId="urn:microsoft.com/office/officeart/2008/layout/LinedList"/>
    <dgm:cxn modelId="{F163A3A2-97B4-472B-8AA9-B5CA16D1717D}" type="presParOf" srcId="{74E30F75-3175-46E2-B1FD-C831929FB8A6}" destId="{4F4CEAFA-0E22-4044-BEE8-BC16E30DD769}" srcOrd="0" destOrd="0" presId="urn:microsoft.com/office/officeart/2008/layout/LinedList"/>
    <dgm:cxn modelId="{6A235697-3327-484D-AE97-CFB57F596F35}" type="presParOf" srcId="{74E30F75-3175-46E2-B1FD-C831929FB8A6}" destId="{15DFCD49-6228-4692-AB70-162E3A5AF917}" srcOrd="1" destOrd="0" presId="urn:microsoft.com/office/officeart/2008/layout/LinedList"/>
    <dgm:cxn modelId="{AB6F66E6-E9C2-4554-AA06-B377ABDF6682}" type="presParOf" srcId="{15DFCD49-6228-4692-AB70-162E3A5AF917}" destId="{E5439318-54B6-4FAA-B564-0F1F09CFF513}" srcOrd="0" destOrd="0" presId="urn:microsoft.com/office/officeart/2008/layout/LinedList"/>
    <dgm:cxn modelId="{2CD1DF50-96C7-4205-9850-B1CF1C637CA4}" type="presParOf" srcId="{15DFCD49-6228-4692-AB70-162E3A5AF917}" destId="{FEEADAB0-4BBF-42C9-9716-8FE302043644}" srcOrd="1" destOrd="0" presId="urn:microsoft.com/office/officeart/2008/layout/LinedList"/>
    <dgm:cxn modelId="{08E9B14A-AB42-4576-A476-8513CABBBB20}" type="presParOf" srcId="{15DFCD49-6228-4692-AB70-162E3A5AF917}" destId="{68C10000-4466-4060-A69B-A08CBCCA1FDD}" srcOrd="2" destOrd="0" presId="urn:microsoft.com/office/officeart/2008/layout/LinedList"/>
    <dgm:cxn modelId="{9FA1A5F4-F889-4047-9CB3-82D28CEA1133}" type="presParOf" srcId="{74E30F75-3175-46E2-B1FD-C831929FB8A6}" destId="{E7EA912E-522B-4F0A-A3F1-376330DC8F4B}" srcOrd="2" destOrd="0" presId="urn:microsoft.com/office/officeart/2008/layout/LinedList"/>
    <dgm:cxn modelId="{3E31A06E-031C-4196-9287-2CED9660A7AB}" type="presParOf" srcId="{74E30F75-3175-46E2-B1FD-C831929FB8A6}" destId="{FF41EBDA-DB28-442C-91BD-D64B0B380913}" srcOrd="3" destOrd="0" presId="urn:microsoft.com/office/officeart/2008/layout/LinedList"/>
    <dgm:cxn modelId="{7007F3B7-A504-4520-AB1A-AF8166BB06FF}" type="presParOf" srcId="{74E30F75-3175-46E2-B1FD-C831929FB8A6}" destId="{1719E0F9-4F3C-442C-9B03-096C846D9FAE}" srcOrd="4" destOrd="0" presId="urn:microsoft.com/office/officeart/2008/layout/LinedList"/>
    <dgm:cxn modelId="{C4EC7614-80F9-43ED-9E34-20B000610FB6}" type="presParOf" srcId="{1719E0F9-4F3C-442C-9B03-096C846D9FAE}" destId="{B902063B-D502-488D-BA8D-17D9DC56BE1F}" srcOrd="0" destOrd="0" presId="urn:microsoft.com/office/officeart/2008/layout/LinedList"/>
    <dgm:cxn modelId="{89C09497-8A16-4A02-B60E-D6757B772952}" type="presParOf" srcId="{1719E0F9-4F3C-442C-9B03-096C846D9FAE}" destId="{1C7AFAE6-772F-49EE-8453-D33C887A2A10}" srcOrd="1" destOrd="0" presId="urn:microsoft.com/office/officeart/2008/layout/LinedList"/>
    <dgm:cxn modelId="{DBEF1D7A-9ACB-446F-AB63-B355285766B9}" type="presParOf" srcId="{1719E0F9-4F3C-442C-9B03-096C846D9FAE}" destId="{F32FB141-2920-4101-A3C7-6954BFE425F6}" srcOrd="2" destOrd="0" presId="urn:microsoft.com/office/officeart/2008/layout/LinedList"/>
    <dgm:cxn modelId="{307BF487-B198-420E-84FB-9E30A4831994}" type="presParOf" srcId="{74E30F75-3175-46E2-B1FD-C831929FB8A6}" destId="{51EFED75-597B-4BB2-956A-07C3C71DEF65}" srcOrd="5" destOrd="0" presId="urn:microsoft.com/office/officeart/2008/layout/LinedList"/>
    <dgm:cxn modelId="{3BFD1735-DAF9-4D17-AFA4-BDFD884C264D}" type="presParOf" srcId="{74E30F75-3175-46E2-B1FD-C831929FB8A6}" destId="{2E16C531-BEEE-4915-B40E-E46C3D6A5491}" srcOrd="6" destOrd="0" presId="urn:microsoft.com/office/officeart/2008/layout/LinedList"/>
    <dgm:cxn modelId="{09DADC0F-90E8-4936-974A-4DD106CE4FF9}" type="presParOf" srcId="{74E30F75-3175-46E2-B1FD-C831929FB8A6}" destId="{18A7A450-55C0-4D54-8D49-2137C84252CB}" srcOrd="7" destOrd="0" presId="urn:microsoft.com/office/officeart/2008/layout/LinedList"/>
    <dgm:cxn modelId="{456A46C4-3DA6-49CA-A439-D0EF035589D1}" type="presParOf" srcId="{18A7A450-55C0-4D54-8D49-2137C84252CB}" destId="{A831AAC1-8B9A-4DE8-92E4-069FF00CAA1D}" srcOrd="0" destOrd="0" presId="urn:microsoft.com/office/officeart/2008/layout/LinedList"/>
    <dgm:cxn modelId="{26479FA9-0EC4-491C-BE35-FD54F3E19480}" type="presParOf" srcId="{18A7A450-55C0-4D54-8D49-2137C84252CB}" destId="{52D2D55A-1F99-4EB9-953F-7FB4E921AC51}" srcOrd="1" destOrd="0" presId="urn:microsoft.com/office/officeart/2008/layout/LinedList"/>
    <dgm:cxn modelId="{500EDF79-A681-468A-B743-20EC2548353C}" type="presParOf" srcId="{18A7A450-55C0-4D54-8D49-2137C84252CB}" destId="{C7A06503-F710-4770-B757-7B1D24562F81}" srcOrd="2" destOrd="0" presId="urn:microsoft.com/office/officeart/2008/layout/LinedList"/>
    <dgm:cxn modelId="{4F2804FE-AEE8-4CBD-B001-A3634CDED0BB}" type="presParOf" srcId="{74E30F75-3175-46E2-B1FD-C831929FB8A6}" destId="{629D0B97-8997-440F-BBF4-83A5C4600FDE}" srcOrd="8" destOrd="0" presId="urn:microsoft.com/office/officeart/2008/layout/LinedList"/>
    <dgm:cxn modelId="{5973A8A6-DCC5-4A50-A8D3-7CE24C37AD07}" type="presParOf" srcId="{74E30F75-3175-46E2-B1FD-C831929FB8A6}" destId="{9B8B81CA-90B1-4066-B1EF-3320DA1233B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FA2A59-18A3-45C8-9D99-9FBAE013F6E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1ED125-3159-4897-ABA0-0E47EB5F256E}">
      <dgm:prSet phldrT="[Text]" phldr="1"/>
      <dgm:spPr/>
      <dgm:t>
        <a:bodyPr/>
        <a:lstStyle/>
        <a:p>
          <a:endParaRPr lang="en-US"/>
        </a:p>
      </dgm:t>
    </dgm:pt>
    <dgm:pt modelId="{C94B7139-483E-4F54-9990-AA47781F652D}" type="parTrans" cxnId="{6CF1F278-DE0B-47DA-9876-53506DC4F3CE}">
      <dgm:prSet/>
      <dgm:spPr/>
      <dgm:t>
        <a:bodyPr/>
        <a:lstStyle/>
        <a:p>
          <a:endParaRPr lang="en-US"/>
        </a:p>
      </dgm:t>
    </dgm:pt>
    <dgm:pt modelId="{5091C390-CC81-4A92-B3AB-7B31B7ED6308}" type="sibTrans" cxnId="{6CF1F278-DE0B-47DA-9876-53506DC4F3CE}">
      <dgm:prSet/>
      <dgm:spPr/>
      <dgm:t>
        <a:bodyPr/>
        <a:lstStyle/>
        <a:p>
          <a:endParaRPr lang="en-US"/>
        </a:p>
      </dgm:t>
    </dgm:pt>
    <dgm:pt modelId="{4F244471-EEF3-4489-B00A-74B4C2A66FF1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Pristupačnost </a:t>
          </a: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(član 9)</a:t>
          </a:r>
        </a:p>
      </dgm:t>
    </dgm:pt>
    <dgm:pt modelId="{0A964A21-83E0-4F40-8709-BEB1D31BFA37}" type="parTrans" cxnId="{362C18B5-6549-42BC-A5D4-A43F0B92E9C3}">
      <dgm:prSet/>
      <dgm:spPr/>
      <dgm:t>
        <a:bodyPr/>
        <a:lstStyle/>
        <a:p>
          <a:endParaRPr lang="en-US"/>
        </a:p>
      </dgm:t>
    </dgm:pt>
    <dgm:pt modelId="{D02FCE0C-DEA4-4660-ACFA-11EE5659859F}" type="sibTrans" cxnId="{362C18B5-6549-42BC-A5D4-A43F0B92E9C3}">
      <dgm:prSet/>
      <dgm:spPr/>
      <dgm:t>
        <a:bodyPr/>
        <a:lstStyle/>
        <a:p>
          <a:endParaRPr lang="en-US"/>
        </a:p>
      </dgm:t>
    </dgm:pt>
    <dgm:pt modelId="{41F2C8D2-428A-453C-9BB0-3F09DFEAB208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Ravnopravnost pred zakonom </a:t>
          </a: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(član 12)</a:t>
          </a:r>
          <a:endParaRPr lang="en-US" dirty="0"/>
        </a:p>
      </dgm:t>
    </dgm:pt>
    <dgm:pt modelId="{95148654-232A-4248-849B-8E5F7AB75202}" type="parTrans" cxnId="{65400DC2-346B-4831-87B7-AC8AE308CE51}">
      <dgm:prSet/>
      <dgm:spPr/>
      <dgm:t>
        <a:bodyPr/>
        <a:lstStyle/>
        <a:p>
          <a:endParaRPr lang="en-US"/>
        </a:p>
      </dgm:t>
    </dgm:pt>
    <dgm:pt modelId="{3E15862A-0F44-4797-A000-6C09E082FB57}" type="sibTrans" cxnId="{65400DC2-346B-4831-87B7-AC8AE308CE51}">
      <dgm:prSet/>
      <dgm:spPr/>
      <dgm:t>
        <a:bodyPr/>
        <a:lstStyle/>
        <a:p>
          <a:endParaRPr lang="en-US"/>
        </a:p>
      </dgm:t>
    </dgm:pt>
    <dgm:pt modelId="{B1B1D710-91DE-4207-9FC3-1FEB0A967B31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Lična sloboda i bezbednost </a:t>
          </a: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(član 14)</a:t>
          </a:r>
          <a:endParaRPr lang="en-US" dirty="0"/>
        </a:p>
      </dgm:t>
    </dgm:pt>
    <dgm:pt modelId="{D9B7B7B4-E7E9-46CC-B984-DD591CC99972}" type="parTrans" cxnId="{E5542410-FD8B-478E-A69C-C515CECA1886}">
      <dgm:prSet/>
      <dgm:spPr/>
      <dgm:t>
        <a:bodyPr/>
        <a:lstStyle/>
        <a:p>
          <a:endParaRPr lang="en-US"/>
        </a:p>
      </dgm:t>
    </dgm:pt>
    <dgm:pt modelId="{F1172F6A-23CC-49A7-84B4-3107CAD46AF8}" type="sibTrans" cxnId="{E5542410-FD8B-478E-A69C-C515CECA1886}">
      <dgm:prSet/>
      <dgm:spPr/>
      <dgm:t>
        <a:bodyPr/>
        <a:lstStyle/>
        <a:p>
          <a:endParaRPr lang="en-US"/>
        </a:p>
      </dgm:t>
    </dgm:pt>
    <dgm:pt modelId="{E84A700A-B357-4F6F-97A1-A1EC619F363B}" type="pres">
      <dgm:prSet presAssocID="{61FA2A59-18A3-45C8-9D99-9FBAE013F6E7}" presName="vert0" presStyleCnt="0">
        <dgm:presLayoutVars>
          <dgm:dir/>
          <dgm:animOne val="branch"/>
          <dgm:animLvl val="lvl"/>
        </dgm:presLayoutVars>
      </dgm:prSet>
      <dgm:spPr/>
    </dgm:pt>
    <dgm:pt modelId="{AEC14CAA-772B-4E9D-915E-A423BF612317}" type="pres">
      <dgm:prSet presAssocID="{161ED125-3159-4897-ABA0-0E47EB5F256E}" presName="thickLine" presStyleLbl="alignNode1" presStyleIdx="0" presStyleCnt="1"/>
      <dgm:spPr/>
    </dgm:pt>
    <dgm:pt modelId="{E49ABCDD-B937-45A5-A9EA-F1AFCA4C998F}" type="pres">
      <dgm:prSet presAssocID="{161ED125-3159-4897-ABA0-0E47EB5F256E}" presName="horz1" presStyleCnt="0"/>
      <dgm:spPr/>
    </dgm:pt>
    <dgm:pt modelId="{5334E3E7-CD15-4EBB-9F9D-1D850C469B5D}" type="pres">
      <dgm:prSet presAssocID="{161ED125-3159-4897-ABA0-0E47EB5F256E}" presName="tx1" presStyleLbl="revTx" presStyleIdx="0" presStyleCnt="4"/>
      <dgm:spPr/>
    </dgm:pt>
    <dgm:pt modelId="{6F0314A9-379F-47A8-9A19-4BDA34FB1389}" type="pres">
      <dgm:prSet presAssocID="{161ED125-3159-4897-ABA0-0E47EB5F256E}" presName="vert1" presStyleCnt="0"/>
      <dgm:spPr/>
    </dgm:pt>
    <dgm:pt modelId="{F459797F-1116-4633-8CA9-4D30342B91B2}" type="pres">
      <dgm:prSet presAssocID="{4F244471-EEF3-4489-B00A-74B4C2A66FF1}" presName="vertSpace2a" presStyleCnt="0"/>
      <dgm:spPr/>
    </dgm:pt>
    <dgm:pt modelId="{6467C4E3-C140-492C-9914-EEA2844BE42A}" type="pres">
      <dgm:prSet presAssocID="{4F244471-EEF3-4489-B00A-74B4C2A66FF1}" presName="horz2" presStyleCnt="0"/>
      <dgm:spPr/>
    </dgm:pt>
    <dgm:pt modelId="{CFCD37F7-7922-4280-AC43-0D42854770FF}" type="pres">
      <dgm:prSet presAssocID="{4F244471-EEF3-4489-B00A-74B4C2A66FF1}" presName="horzSpace2" presStyleCnt="0"/>
      <dgm:spPr/>
    </dgm:pt>
    <dgm:pt modelId="{37EB39F5-E905-4C4A-9EA8-24F2B2B2D0D6}" type="pres">
      <dgm:prSet presAssocID="{4F244471-EEF3-4489-B00A-74B4C2A66FF1}" presName="tx2" presStyleLbl="revTx" presStyleIdx="1" presStyleCnt="4"/>
      <dgm:spPr/>
      <dgm:t>
        <a:bodyPr/>
        <a:lstStyle/>
        <a:p>
          <a:endParaRPr lang="en-US"/>
        </a:p>
      </dgm:t>
    </dgm:pt>
    <dgm:pt modelId="{5A4CEE6C-483A-436F-9ACE-B7180B99EF1C}" type="pres">
      <dgm:prSet presAssocID="{4F244471-EEF3-4489-B00A-74B4C2A66FF1}" presName="vert2" presStyleCnt="0"/>
      <dgm:spPr/>
    </dgm:pt>
    <dgm:pt modelId="{8306170F-05F8-48DA-BCEC-2D6E81CE0D7A}" type="pres">
      <dgm:prSet presAssocID="{4F244471-EEF3-4489-B00A-74B4C2A66FF1}" presName="thinLine2b" presStyleLbl="callout" presStyleIdx="0" presStyleCnt="3"/>
      <dgm:spPr/>
    </dgm:pt>
    <dgm:pt modelId="{330D2CDA-5256-498D-B668-C9BE074980E9}" type="pres">
      <dgm:prSet presAssocID="{4F244471-EEF3-4489-B00A-74B4C2A66FF1}" presName="vertSpace2b" presStyleCnt="0"/>
      <dgm:spPr/>
    </dgm:pt>
    <dgm:pt modelId="{5B701DD9-A618-444C-A756-F9AFAABBACDA}" type="pres">
      <dgm:prSet presAssocID="{41F2C8D2-428A-453C-9BB0-3F09DFEAB208}" presName="horz2" presStyleCnt="0"/>
      <dgm:spPr/>
    </dgm:pt>
    <dgm:pt modelId="{6F8B6251-9E2E-4F8F-8562-D53F52C5E9D2}" type="pres">
      <dgm:prSet presAssocID="{41F2C8D2-428A-453C-9BB0-3F09DFEAB208}" presName="horzSpace2" presStyleCnt="0"/>
      <dgm:spPr/>
    </dgm:pt>
    <dgm:pt modelId="{8BC34349-4992-4293-8BF9-05D0C90387B4}" type="pres">
      <dgm:prSet presAssocID="{41F2C8D2-428A-453C-9BB0-3F09DFEAB208}" presName="tx2" presStyleLbl="revTx" presStyleIdx="2" presStyleCnt="4"/>
      <dgm:spPr/>
      <dgm:t>
        <a:bodyPr/>
        <a:lstStyle/>
        <a:p>
          <a:endParaRPr lang="en-US"/>
        </a:p>
      </dgm:t>
    </dgm:pt>
    <dgm:pt modelId="{1B03BDA2-C3AB-4B7B-8732-D5C6AF54C192}" type="pres">
      <dgm:prSet presAssocID="{41F2C8D2-428A-453C-9BB0-3F09DFEAB208}" presName="vert2" presStyleCnt="0"/>
      <dgm:spPr/>
    </dgm:pt>
    <dgm:pt modelId="{0FFFFF6F-B3E1-4EF8-BF13-D3C2E59899EC}" type="pres">
      <dgm:prSet presAssocID="{41F2C8D2-428A-453C-9BB0-3F09DFEAB208}" presName="thinLine2b" presStyleLbl="callout" presStyleIdx="1" presStyleCnt="3"/>
      <dgm:spPr/>
    </dgm:pt>
    <dgm:pt modelId="{0BB57784-BCAE-4E87-B5B8-229976A4E89D}" type="pres">
      <dgm:prSet presAssocID="{41F2C8D2-428A-453C-9BB0-3F09DFEAB208}" presName="vertSpace2b" presStyleCnt="0"/>
      <dgm:spPr/>
    </dgm:pt>
    <dgm:pt modelId="{3351C3D2-39A0-48D6-9201-25B3E312FE25}" type="pres">
      <dgm:prSet presAssocID="{B1B1D710-91DE-4207-9FC3-1FEB0A967B31}" presName="horz2" presStyleCnt="0"/>
      <dgm:spPr/>
    </dgm:pt>
    <dgm:pt modelId="{FC5649DB-CFBF-4ECC-AA96-7B8167808FAA}" type="pres">
      <dgm:prSet presAssocID="{B1B1D710-91DE-4207-9FC3-1FEB0A967B31}" presName="horzSpace2" presStyleCnt="0"/>
      <dgm:spPr/>
    </dgm:pt>
    <dgm:pt modelId="{BA052840-0981-4ECB-8CC7-11B716D27ED8}" type="pres">
      <dgm:prSet presAssocID="{B1B1D710-91DE-4207-9FC3-1FEB0A967B31}" presName="tx2" presStyleLbl="revTx" presStyleIdx="3" presStyleCnt="4"/>
      <dgm:spPr/>
      <dgm:t>
        <a:bodyPr/>
        <a:lstStyle/>
        <a:p>
          <a:endParaRPr lang="en-US"/>
        </a:p>
      </dgm:t>
    </dgm:pt>
    <dgm:pt modelId="{2B46442C-F127-41C9-8175-FA41E559E8AE}" type="pres">
      <dgm:prSet presAssocID="{B1B1D710-91DE-4207-9FC3-1FEB0A967B31}" presName="vert2" presStyleCnt="0"/>
      <dgm:spPr/>
    </dgm:pt>
    <dgm:pt modelId="{98037E39-FA14-4B36-932D-B6474149A428}" type="pres">
      <dgm:prSet presAssocID="{B1B1D710-91DE-4207-9FC3-1FEB0A967B31}" presName="thinLine2b" presStyleLbl="callout" presStyleIdx="2" presStyleCnt="3"/>
      <dgm:spPr/>
    </dgm:pt>
    <dgm:pt modelId="{13801E91-8B81-4CC1-B524-C85D81E5577D}" type="pres">
      <dgm:prSet presAssocID="{B1B1D710-91DE-4207-9FC3-1FEB0A967B31}" presName="vertSpace2b" presStyleCnt="0"/>
      <dgm:spPr/>
    </dgm:pt>
  </dgm:ptLst>
  <dgm:cxnLst>
    <dgm:cxn modelId="{FF7BF798-E466-4EB1-AFEA-503895E7FA5B}" type="presOf" srcId="{61FA2A59-18A3-45C8-9D99-9FBAE013F6E7}" destId="{E84A700A-B357-4F6F-97A1-A1EC619F363B}" srcOrd="0" destOrd="0" presId="urn:microsoft.com/office/officeart/2008/layout/LinedList"/>
    <dgm:cxn modelId="{65400DC2-346B-4831-87B7-AC8AE308CE51}" srcId="{161ED125-3159-4897-ABA0-0E47EB5F256E}" destId="{41F2C8D2-428A-453C-9BB0-3F09DFEAB208}" srcOrd="1" destOrd="0" parTransId="{95148654-232A-4248-849B-8E5F7AB75202}" sibTransId="{3E15862A-0F44-4797-A000-6C09E082FB57}"/>
    <dgm:cxn modelId="{362C18B5-6549-42BC-A5D4-A43F0B92E9C3}" srcId="{161ED125-3159-4897-ABA0-0E47EB5F256E}" destId="{4F244471-EEF3-4489-B00A-74B4C2A66FF1}" srcOrd="0" destOrd="0" parTransId="{0A964A21-83E0-4F40-8709-BEB1D31BFA37}" sibTransId="{D02FCE0C-DEA4-4660-ACFA-11EE5659859F}"/>
    <dgm:cxn modelId="{804C8202-138E-4EA9-AEB2-4734BB8C2035}" type="presOf" srcId="{161ED125-3159-4897-ABA0-0E47EB5F256E}" destId="{5334E3E7-CD15-4EBB-9F9D-1D850C469B5D}" srcOrd="0" destOrd="0" presId="urn:microsoft.com/office/officeart/2008/layout/LinedList"/>
    <dgm:cxn modelId="{2A08DF7F-B1D2-4FE9-A2A8-48B1459BF4A2}" type="presOf" srcId="{41F2C8D2-428A-453C-9BB0-3F09DFEAB208}" destId="{8BC34349-4992-4293-8BF9-05D0C90387B4}" srcOrd="0" destOrd="0" presId="urn:microsoft.com/office/officeart/2008/layout/LinedList"/>
    <dgm:cxn modelId="{613604AD-E177-4BEE-AB6C-49B366022E91}" type="presOf" srcId="{4F244471-EEF3-4489-B00A-74B4C2A66FF1}" destId="{37EB39F5-E905-4C4A-9EA8-24F2B2B2D0D6}" srcOrd="0" destOrd="0" presId="urn:microsoft.com/office/officeart/2008/layout/LinedList"/>
    <dgm:cxn modelId="{6CF1F278-DE0B-47DA-9876-53506DC4F3CE}" srcId="{61FA2A59-18A3-45C8-9D99-9FBAE013F6E7}" destId="{161ED125-3159-4897-ABA0-0E47EB5F256E}" srcOrd="0" destOrd="0" parTransId="{C94B7139-483E-4F54-9990-AA47781F652D}" sibTransId="{5091C390-CC81-4A92-B3AB-7B31B7ED6308}"/>
    <dgm:cxn modelId="{600E1B9F-26DC-4508-A048-9E5E040B9B00}" type="presOf" srcId="{B1B1D710-91DE-4207-9FC3-1FEB0A967B31}" destId="{BA052840-0981-4ECB-8CC7-11B716D27ED8}" srcOrd="0" destOrd="0" presId="urn:microsoft.com/office/officeart/2008/layout/LinedList"/>
    <dgm:cxn modelId="{E5542410-FD8B-478E-A69C-C515CECA1886}" srcId="{161ED125-3159-4897-ABA0-0E47EB5F256E}" destId="{B1B1D710-91DE-4207-9FC3-1FEB0A967B31}" srcOrd="2" destOrd="0" parTransId="{D9B7B7B4-E7E9-46CC-B984-DD591CC99972}" sibTransId="{F1172F6A-23CC-49A7-84B4-3107CAD46AF8}"/>
    <dgm:cxn modelId="{DFD83561-3C4E-4412-95A0-B8EA03881128}" type="presParOf" srcId="{E84A700A-B357-4F6F-97A1-A1EC619F363B}" destId="{AEC14CAA-772B-4E9D-915E-A423BF612317}" srcOrd="0" destOrd="0" presId="urn:microsoft.com/office/officeart/2008/layout/LinedList"/>
    <dgm:cxn modelId="{20641A87-8E44-43D6-B61D-AF416AF84EF2}" type="presParOf" srcId="{E84A700A-B357-4F6F-97A1-A1EC619F363B}" destId="{E49ABCDD-B937-45A5-A9EA-F1AFCA4C998F}" srcOrd="1" destOrd="0" presId="urn:microsoft.com/office/officeart/2008/layout/LinedList"/>
    <dgm:cxn modelId="{55985627-FE4A-4E75-91BE-BCA48C4412FC}" type="presParOf" srcId="{E49ABCDD-B937-45A5-A9EA-F1AFCA4C998F}" destId="{5334E3E7-CD15-4EBB-9F9D-1D850C469B5D}" srcOrd="0" destOrd="0" presId="urn:microsoft.com/office/officeart/2008/layout/LinedList"/>
    <dgm:cxn modelId="{A2571609-09D3-493C-B564-9DD71931F3EB}" type="presParOf" srcId="{E49ABCDD-B937-45A5-A9EA-F1AFCA4C998F}" destId="{6F0314A9-379F-47A8-9A19-4BDA34FB1389}" srcOrd="1" destOrd="0" presId="urn:microsoft.com/office/officeart/2008/layout/LinedList"/>
    <dgm:cxn modelId="{C58A6732-1769-491E-97DD-FAC45B03F64F}" type="presParOf" srcId="{6F0314A9-379F-47A8-9A19-4BDA34FB1389}" destId="{F459797F-1116-4633-8CA9-4D30342B91B2}" srcOrd="0" destOrd="0" presId="urn:microsoft.com/office/officeart/2008/layout/LinedList"/>
    <dgm:cxn modelId="{F62E5C3B-BC89-4055-9493-89C3B7A92EF5}" type="presParOf" srcId="{6F0314A9-379F-47A8-9A19-4BDA34FB1389}" destId="{6467C4E3-C140-492C-9914-EEA2844BE42A}" srcOrd="1" destOrd="0" presId="urn:microsoft.com/office/officeart/2008/layout/LinedList"/>
    <dgm:cxn modelId="{34D5BE5C-08B1-4BE8-AF5A-1B6AADD994BD}" type="presParOf" srcId="{6467C4E3-C140-492C-9914-EEA2844BE42A}" destId="{CFCD37F7-7922-4280-AC43-0D42854770FF}" srcOrd="0" destOrd="0" presId="urn:microsoft.com/office/officeart/2008/layout/LinedList"/>
    <dgm:cxn modelId="{064553A6-2950-4AA7-BB7F-1F7171D67567}" type="presParOf" srcId="{6467C4E3-C140-492C-9914-EEA2844BE42A}" destId="{37EB39F5-E905-4C4A-9EA8-24F2B2B2D0D6}" srcOrd="1" destOrd="0" presId="urn:microsoft.com/office/officeart/2008/layout/LinedList"/>
    <dgm:cxn modelId="{557B2E20-E50B-4B28-9683-C02A6DF72AC9}" type="presParOf" srcId="{6467C4E3-C140-492C-9914-EEA2844BE42A}" destId="{5A4CEE6C-483A-436F-9ACE-B7180B99EF1C}" srcOrd="2" destOrd="0" presId="urn:microsoft.com/office/officeart/2008/layout/LinedList"/>
    <dgm:cxn modelId="{7E58BF87-FD03-449F-83D1-E4DE490EADFD}" type="presParOf" srcId="{6F0314A9-379F-47A8-9A19-4BDA34FB1389}" destId="{8306170F-05F8-48DA-BCEC-2D6E81CE0D7A}" srcOrd="2" destOrd="0" presId="urn:microsoft.com/office/officeart/2008/layout/LinedList"/>
    <dgm:cxn modelId="{89F2D7BD-4EB9-45A5-BF53-48038BD94495}" type="presParOf" srcId="{6F0314A9-379F-47A8-9A19-4BDA34FB1389}" destId="{330D2CDA-5256-498D-B668-C9BE074980E9}" srcOrd="3" destOrd="0" presId="urn:microsoft.com/office/officeart/2008/layout/LinedList"/>
    <dgm:cxn modelId="{7DE24B85-50AE-4CBD-A163-8A5EAF3EFEA8}" type="presParOf" srcId="{6F0314A9-379F-47A8-9A19-4BDA34FB1389}" destId="{5B701DD9-A618-444C-A756-F9AFAABBACDA}" srcOrd="4" destOrd="0" presId="urn:microsoft.com/office/officeart/2008/layout/LinedList"/>
    <dgm:cxn modelId="{A274D886-1BDA-4F96-8274-61C342870255}" type="presParOf" srcId="{5B701DD9-A618-444C-A756-F9AFAABBACDA}" destId="{6F8B6251-9E2E-4F8F-8562-D53F52C5E9D2}" srcOrd="0" destOrd="0" presId="urn:microsoft.com/office/officeart/2008/layout/LinedList"/>
    <dgm:cxn modelId="{925B2BB6-342C-430D-B945-7B06A56AF1AD}" type="presParOf" srcId="{5B701DD9-A618-444C-A756-F9AFAABBACDA}" destId="{8BC34349-4992-4293-8BF9-05D0C90387B4}" srcOrd="1" destOrd="0" presId="urn:microsoft.com/office/officeart/2008/layout/LinedList"/>
    <dgm:cxn modelId="{1414C4D7-DFD3-48CD-A9D1-625CAD55B8F8}" type="presParOf" srcId="{5B701DD9-A618-444C-A756-F9AFAABBACDA}" destId="{1B03BDA2-C3AB-4B7B-8732-D5C6AF54C192}" srcOrd="2" destOrd="0" presId="urn:microsoft.com/office/officeart/2008/layout/LinedList"/>
    <dgm:cxn modelId="{F20952A3-071E-4779-B015-DCDC0D961B2E}" type="presParOf" srcId="{6F0314A9-379F-47A8-9A19-4BDA34FB1389}" destId="{0FFFFF6F-B3E1-4EF8-BF13-D3C2E59899EC}" srcOrd="5" destOrd="0" presId="urn:microsoft.com/office/officeart/2008/layout/LinedList"/>
    <dgm:cxn modelId="{EC5E4A60-2A5D-470A-A18E-8AC16443C7F9}" type="presParOf" srcId="{6F0314A9-379F-47A8-9A19-4BDA34FB1389}" destId="{0BB57784-BCAE-4E87-B5B8-229976A4E89D}" srcOrd="6" destOrd="0" presId="urn:microsoft.com/office/officeart/2008/layout/LinedList"/>
    <dgm:cxn modelId="{557ED5CF-A791-4E20-8E59-B2190DCD86CF}" type="presParOf" srcId="{6F0314A9-379F-47A8-9A19-4BDA34FB1389}" destId="{3351C3D2-39A0-48D6-9201-25B3E312FE25}" srcOrd="7" destOrd="0" presId="urn:microsoft.com/office/officeart/2008/layout/LinedList"/>
    <dgm:cxn modelId="{F83BCCC5-A67D-4A2F-ADDD-D41E12F939A8}" type="presParOf" srcId="{3351C3D2-39A0-48D6-9201-25B3E312FE25}" destId="{FC5649DB-CFBF-4ECC-AA96-7B8167808FAA}" srcOrd="0" destOrd="0" presId="urn:microsoft.com/office/officeart/2008/layout/LinedList"/>
    <dgm:cxn modelId="{B522B2AC-6232-42B3-8595-4611717698C2}" type="presParOf" srcId="{3351C3D2-39A0-48D6-9201-25B3E312FE25}" destId="{BA052840-0981-4ECB-8CC7-11B716D27ED8}" srcOrd="1" destOrd="0" presId="urn:microsoft.com/office/officeart/2008/layout/LinedList"/>
    <dgm:cxn modelId="{2E5AC874-6618-43B6-B25A-A48BAB2C2D7E}" type="presParOf" srcId="{3351C3D2-39A0-48D6-9201-25B3E312FE25}" destId="{2B46442C-F127-41C9-8175-FA41E559E8AE}" srcOrd="2" destOrd="0" presId="urn:microsoft.com/office/officeart/2008/layout/LinedList"/>
    <dgm:cxn modelId="{D00AFCFB-AFAB-47CA-9E59-99AA92F096D3}" type="presParOf" srcId="{6F0314A9-379F-47A8-9A19-4BDA34FB1389}" destId="{98037E39-FA14-4B36-932D-B6474149A428}" srcOrd="8" destOrd="0" presId="urn:microsoft.com/office/officeart/2008/layout/LinedList"/>
    <dgm:cxn modelId="{B28671E0-8830-4F8A-8C96-2A3CB0827511}" type="presParOf" srcId="{6F0314A9-379F-47A8-9A19-4BDA34FB1389}" destId="{13801E91-8B81-4CC1-B524-C85D81E5577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DA60205-C47E-4D27-9DB3-39A1A812672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1F983F-C56F-47D3-8836-B25D49B03DA7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0C6E3028-7C3F-4950-88B5-C261219A9499}" type="parTrans" cxnId="{65BDE76A-5FF2-4401-9C51-64434381C35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C50110CC-6BE7-4244-BE66-E3DA8EAF077F}" type="sibTrans" cxnId="{65BDE76A-5FF2-4401-9C51-64434381C35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1AA4557-AF44-4B6A-A5A6-8AF20BDAE6B6}">
      <dgm:prSet phldrT="[Text]"/>
      <dgm:spPr/>
      <dgm:t>
        <a:bodyPr/>
        <a:lstStyle/>
        <a:p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Tačan broj osoba sa mentalnim </a:t>
          </a:r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smetnja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ma u Crnoj Gori nije poznat, niti tačan broj osoba na institucionalnom smještaju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0B7CE282-E9A8-4529-B7F4-970AF3ACF618}" type="parTrans" cxnId="{FA7CE7A4-67D7-4669-B475-25FD70F4CD31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74B3CD0-DECC-4754-ACF2-2B14AD014B6E}" type="sibTrans" cxnId="{FA7CE7A4-67D7-4669-B475-25FD70F4CD31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4D50428-68B5-4F79-919A-C026FB98CD46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N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ema podataka o broju osoba koje su lišene poslovne sposobnosti, odnosno, nad kojima je produženo roditeljsko pravo i koje su stavljene pod starateljstvo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7404FE92-881F-4E3F-B854-E4A79C7E7EFA}" type="parTrans" cxnId="{3CC35398-39D8-4CB6-9CBD-5C63EA3B4FD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878753C-933D-483F-B7A2-581800BAF3FE}" type="sibTrans" cxnId="{3CC35398-39D8-4CB6-9CBD-5C63EA3B4FD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4168FC8F-4882-49AF-8D1F-139E57999CA9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Veliki broj osoba koje se u bolnici nalaze bez potrebe za daljom hospitalizacijom</a:t>
          </a:r>
        </a:p>
      </dgm:t>
    </dgm:pt>
    <dgm:pt modelId="{AA098F31-4BFE-4894-8CED-77131148E622}" type="parTrans" cxnId="{E287B39E-E37A-4B43-AEFF-0BA05064304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F3A0A1B-CAA3-4685-8291-49F94F3AF912}" type="sibTrans" cxnId="{E287B39E-E37A-4B43-AEFF-0BA05064304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08FE461F-DD34-45F9-9086-AC09C68A91A7}">
      <dgm:prSet phldrT="[Text]"/>
      <dgm:spPr/>
      <dgm:t>
        <a:bodyPr/>
        <a:lstStyle/>
        <a:p>
          <a:r>
            <a:rPr lang="sr-Latn-RS" dirty="0" smtClean="0"/>
            <a:t>V</a:t>
          </a:r>
          <a:r>
            <a:rPr lang="uz-Cyrl-UZ" dirty="0" smtClean="0"/>
            <a:t>eliki problem predstavlja i Sudsko odjeljenje smješteno u bolnici koja nije predviđena za tu namjenu</a:t>
          </a:r>
          <a:endParaRPr lang="sr-Latn-RS" dirty="0" smtClean="0">
            <a:solidFill>
              <a:schemeClr val="tx2">
                <a:lumMod val="50000"/>
              </a:schemeClr>
            </a:solidFill>
          </a:endParaRPr>
        </a:p>
        <a:p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96BF5D1E-C844-4E4F-9D99-7F090611EA35}" type="parTrans" cxnId="{AAA58A7B-7019-4E32-8F3D-4B186C52C064}">
      <dgm:prSet/>
      <dgm:spPr/>
      <dgm:t>
        <a:bodyPr/>
        <a:lstStyle/>
        <a:p>
          <a:endParaRPr lang="en-US"/>
        </a:p>
      </dgm:t>
    </dgm:pt>
    <dgm:pt modelId="{7FD66EE4-BF4F-4838-A01D-497C3E336CB3}" type="sibTrans" cxnId="{AAA58A7B-7019-4E32-8F3D-4B186C52C064}">
      <dgm:prSet/>
      <dgm:spPr/>
      <dgm:t>
        <a:bodyPr/>
        <a:lstStyle/>
        <a:p>
          <a:endParaRPr lang="en-US"/>
        </a:p>
      </dgm:t>
    </dgm:pt>
    <dgm:pt modelId="{A8760D70-C932-474B-B857-2465F8ECE4EA}" type="pres">
      <dgm:prSet presAssocID="{ADA60205-C47E-4D27-9DB3-39A1A812672E}" presName="vert0" presStyleCnt="0">
        <dgm:presLayoutVars>
          <dgm:dir/>
          <dgm:animOne val="branch"/>
          <dgm:animLvl val="lvl"/>
        </dgm:presLayoutVars>
      </dgm:prSet>
      <dgm:spPr/>
    </dgm:pt>
    <dgm:pt modelId="{69CF832A-F7F5-47DE-91B9-2AF33EA314E0}" type="pres">
      <dgm:prSet presAssocID="{331F983F-C56F-47D3-8836-B25D49B03DA7}" presName="thickLine" presStyleLbl="alignNode1" presStyleIdx="0" presStyleCnt="1"/>
      <dgm:spPr/>
    </dgm:pt>
    <dgm:pt modelId="{D7F3BDA5-2CAE-48AC-9728-05F4C6ECD013}" type="pres">
      <dgm:prSet presAssocID="{331F983F-C56F-47D3-8836-B25D49B03DA7}" presName="horz1" presStyleCnt="0"/>
      <dgm:spPr/>
    </dgm:pt>
    <dgm:pt modelId="{8BEBAA16-04D5-4F34-BD27-3111BDCBDD45}" type="pres">
      <dgm:prSet presAssocID="{331F983F-C56F-47D3-8836-B25D49B03DA7}" presName="tx1" presStyleLbl="revTx" presStyleIdx="0" presStyleCnt="5"/>
      <dgm:spPr/>
    </dgm:pt>
    <dgm:pt modelId="{AADBDA6C-47B4-4539-84A5-C9AA8ED661D4}" type="pres">
      <dgm:prSet presAssocID="{331F983F-C56F-47D3-8836-B25D49B03DA7}" presName="vert1" presStyleCnt="0"/>
      <dgm:spPr/>
    </dgm:pt>
    <dgm:pt modelId="{5C116226-FED1-404A-9A44-389AE81E251F}" type="pres">
      <dgm:prSet presAssocID="{A1AA4557-AF44-4B6A-A5A6-8AF20BDAE6B6}" presName="vertSpace2a" presStyleCnt="0"/>
      <dgm:spPr/>
    </dgm:pt>
    <dgm:pt modelId="{D2B9FB88-A419-4C60-96E3-5EF4CA75883F}" type="pres">
      <dgm:prSet presAssocID="{A1AA4557-AF44-4B6A-A5A6-8AF20BDAE6B6}" presName="horz2" presStyleCnt="0"/>
      <dgm:spPr/>
    </dgm:pt>
    <dgm:pt modelId="{62DCDDE1-6FF7-4044-983C-1511ADDAB947}" type="pres">
      <dgm:prSet presAssocID="{A1AA4557-AF44-4B6A-A5A6-8AF20BDAE6B6}" presName="horzSpace2" presStyleCnt="0"/>
      <dgm:spPr/>
    </dgm:pt>
    <dgm:pt modelId="{7E00B148-59E2-4AE3-BB0E-638DA9538240}" type="pres">
      <dgm:prSet presAssocID="{A1AA4557-AF44-4B6A-A5A6-8AF20BDAE6B6}" presName="tx2" presStyleLbl="revTx" presStyleIdx="1" presStyleCnt="5"/>
      <dgm:spPr/>
      <dgm:t>
        <a:bodyPr/>
        <a:lstStyle/>
        <a:p>
          <a:endParaRPr lang="en-US"/>
        </a:p>
      </dgm:t>
    </dgm:pt>
    <dgm:pt modelId="{BC207B23-B113-4F17-A310-61045FFFA4F5}" type="pres">
      <dgm:prSet presAssocID="{A1AA4557-AF44-4B6A-A5A6-8AF20BDAE6B6}" presName="vert2" presStyleCnt="0"/>
      <dgm:spPr/>
    </dgm:pt>
    <dgm:pt modelId="{770E5B72-FF65-47D2-A143-4BE6F5274858}" type="pres">
      <dgm:prSet presAssocID="{A1AA4557-AF44-4B6A-A5A6-8AF20BDAE6B6}" presName="thinLine2b" presStyleLbl="callout" presStyleIdx="0" presStyleCnt="4"/>
      <dgm:spPr/>
    </dgm:pt>
    <dgm:pt modelId="{61BE7F7F-044A-4D2D-8FE7-B1B2E38BCF53}" type="pres">
      <dgm:prSet presAssocID="{A1AA4557-AF44-4B6A-A5A6-8AF20BDAE6B6}" presName="vertSpace2b" presStyleCnt="0"/>
      <dgm:spPr/>
    </dgm:pt>
    <dgm:pt modelId="{4385D67D-8F22-4E03-9FDD-7E4FC513B8F3}" type="pres">
      <dgm:prSet presAssocID="{A4D50428-68B5-4F79-919A-C026FB98CD46}" presName="horz2" presStyleCnt="0"/>
      <dgm:spPr/>
    </dgm:pt>
    <dgm:pt modelId="{26D6A485-ADC3-4759-8BCF-459E4C1597CE}" type="pres">
      <dgm:prSet presAssocID="{A4D50428-68B5-4F79-919A-C026FB98CD46}" presName="horzSpace2" presStyleCnt="0"/>
      <dgm:spPr/>
    </dgm:pt>
    <dgm:pt modelId="{0BB4C863-2976-4B1D-9854-BCC0D0CA43D9}" type="pres">
      <dgm:prSet presAssocID="{A4D50428-68B5-4F79-919A-C026FB98CD46}" presName="tx2" presStyleLbl="revTx" presStyleIdx="2" presStyleCnt="5"/>
      <dgm:spPr/>
      <dgm:t>
        <a:bodyPr/>
        <a:lstStyle/>
        <a:p>
          <a:endParaRPr lang="en-US"/>
        </a:p>
      </dgm:t>
    </dgm:pt>
    <dgm:pt modelId="{4AA231C6-9569-4CE5-BFB1-B990A7EDA2C7}" type="pres">
      <dgm:prSet presAssocID="{A4D50428-68B5-4F79-919A-C026FB98CD46}" presName="vert2" presStyleCnt="0"/>
      <dgm:spPr/>
    </dgm:pt>
    <dgm:pt modelId="{67DA8D2F-3E20-402D-BCF4-79259BF36325}" type="pres">
      <dgm:prSet presAssocID="{A4D50428-68B5-4F79-919A-C026FB98CD46}" presName="thinLine2b" presStyleLbl="callout" presStyleIdx="1" presStyleCnt="4"/>
      <dgm:spPr/>
    </dgm:pt>
    <dgm:pt modelId="{9BB20A67-16C2-453F-B768-1A4A5838CDC2}" type="pres">
      <dgm:prSet presAssocID="{A4D50428-68B5-4F79-919A-C026FB98CD46}" presName="vertSpace2b" presStyleCnt="0"/>
      <dgm:spPr/>
    </dgm:pt>
    <dgm:pt modelId="{467042F0-CABF-45D3-B0CA-74A7AF98ADB0}" type="pres">
      <dgm:prSet presAssocID="{4168FC8F-4882-49AF-8D1F-139E57999CA9}" presName="horz2" presStyleCnt="0"/>
      <dgm:spPr/>
    </dgm:pt>
    <dgm:pt modelId="{9F3C8E9C-2F3D-4605-BD3A-A130D0239A86}" type="pres">
      <dgm:prSet presAssocID="{4168FC8F-4882-49AF-8D1F-139E57999CA9}" presName="horzSpace2" presStyleCnt="0"/>
      <dgm:spPr/>
    </dgm:pt>
    <dgm:pt modelId="{8F8C9627-81DF-46BC-AC2D-8F01F789FB58}" type="pres">
      <dgm:prSet presAssocID="{4168FC8F-4882-49AF-8D1F-139E57999CA9}" presName="tx2" presStyleLbl="revTx" presStyleIdx="3" presStyleCnt="5"/>
      <dgm:spPr/>
      <dgm:t>
        <a:bodyPr/>
        <a:lstStyle/>
        <a:p>
          <a:endParaRPr lang="en-US"/>
        </a:p>
      </dgm:t>
    </dgm:pt>
    <dgm:pt modelId="{AEEDD48E-FE62-47D5-834F-7A3843F567FD}" type="pres">
      <dgm:prSet presAssocID="{4168FC8F-4882-49AF-8D1F-139E57999CA9}" presName="vert2" presStyleCnt="0"/>
      <dgm:spPr/>
    </dgm:pt>
    <dgm:pt modelId="{0579B2BC-5686-423A-B6D5-FD70421DEB7D}" type="pres">
      <dgm:prSet presAssocID="{4168FC8F-4882-49AF-8D1F-139E57999CA9}" presName="thinLine2b" presStyleLbl="callout" presStyleIdx="2" presStyleCnt="4"/>
      <dgm:spPr/>
    </dgm:pt>
    <dgm:pt modelId="{E81453CA-CCBD-4CDD-9FA5-8320C8DC2E6A}" type="pres">
      <dgm:prSet presAssocID="{4168FC8F-4882-49AF-8D1F-139E57999CA9}" presName="vertSpace2b" presStyleCnt="0"/>
      <dgm:spPr/>
    </dgm:pt>
    <dgm:pt modelId="{304A0436-7F40-4BB9-9E39-75CAA212C27C}" type="pres">
      <dgm:prSet presAssocID="{08FE461F-DD34-45F9-9086-AC09C68A91A7}" presName="horz2" presStyleCnt="0"/>
      <dgm:spPr/>
    </dgm:pt>
    <dgm:pt modelId="{017A6DA5-A14F-4541-945E-36F5073931DF}" type="pres">
      <dgm:prSet presAssocID="{08FE461F-DD34-45F9-9086-AC09C68A91A7}" presName="horzSpace2" presStyleCnt="0"/>
      <dgm:spPr/>
    </dgm:pt>
    <dgm:pt modelId="{00D8C18E-C85B-422A-8401-534B118E6D83}" type="pres">
      <dgm:prSet presAssocID="{08FE461F-DD34-45F9-9086-AC09C68A91A7}" presName="tx2" presStyleLbl="revTx" presStyleIdx="4" presStyleCnt="5"/>
      <dgm:spPr/>
      <dgm:t>
        <a:bodyPr/>
        <a:lstStyle/>
        <a:p>
          <a:endParaRPr lang="en-US"/>
        </a:p>
      </dgm:t>
    </dgm:pt>
    <dgm:pt modelId="{8AF9FF7A-8DE9-419E-B073-6E42A0214F8A}" type="pres">
      <dgm:prSet presAssocID="{08FE461F-DD34-45F9-9086-AC09C68A91A7}" presName="vert2" presStyleCnt="0"/>
      <dgm:spPr/>
    </dgm:pt>
    <dgm:pt modelId="{0D05C587-774B-454B-B6FF-8C839820EB5E}" type="pres">
      <dgm:prSet presAssocID="{08FE461F-DD34-45F9-9086-AC09C68A91A7}" presName="thinLine2b" presStyleLbl="callout" presStyleIdx="3" presStyleCnt="4"/>
      <dgm:spPr/>
    </dgm:pt>
    <dgm:pt modelId="{DB40EF9D-EA77-460F-8E27-A67B1261BCCB}" type="pres">
      <dgm:prSet presAssocID="{08FE461F-DD34-45F9-9086-AC09C68A91A7}" presName="vertSpace2b" presStyleCnt="0"/>
      <dgm:spPr/>
    </dgm:pt>
  </dgm:ptLst>
  <dgm:cxnLst>
    <dgm:cxn modelId="{431AD0AC-B1B3-48DC-9A86-FB362ED36353}" type="presOf" srcId="{331F983F-C56F-47D3-8836-B25D49B03DA7}" destId="{8BEBAA16-04D5-4F34-BD27-3111BDCBDD45}" srcOrd="0" destOrd="0" presId="urn:microsoft.com/office/officeart/2008/layout/LinedList"/>
    <dgm:cxn modelId="{4C7D86A8-2B24-418D-9928-C707D63DFCD6}" type="presOf" srcId="{4168FC8F-4882-49AF-8D1F-139E57999CA9}" destId="{8F8C9627-81DF-46BC-AC2D-8F01F789FB58}" srcOrd="0" destOrd="0" presId="urn:microsoft.com/office/officeart/2008/layout/LinedList"/>
    <dgm:cxn modelId="{B2211347-B9A5-406B-902F-43E05687E31C}" type="presOf" srcId="{A1AA4557-AF44-4B6A-A5A6-8AF20BDAE6B6}" destId="{7E00B148-59E2-4AE3-BB0E-638DA9538240}" srcOrd="0" destOrd="0" presId="urn:microsoft.com/office/officeart/2008/layout/LinedList"/>
    <dgm:cxn modelId="{FEB41583-A4F9-44A2-A162-2B1058E90D79}" type="presOf" srcId="{ADA60205-C47E-4D27-9DB3-39A1A812672E}" destId="{A8760D70-C932-474B-B857-2465F8ECE4EA}" srcOrd="0" destOrd="0" presId="urn:microsoft.com/office/officeart/2008/layout/LinedList"/>
    <dgm:cxn modelId="{E287B39E-E37A-4B43-AEFF-0BA050643043}" srcId="{331F983F-C56F-47D3-8836-B25D49B03DA7}" destId="{4168FC8F-4882-49AF-8D1F-139E57999CA9}" srcOrd="2" destOrd="0" parTransId="{AA098F31-4BFE-4894-8CED-77131148E622}" sibTransId="{1F3A0A1B-CAA3-4685-8291-49F94F3AF912}"/>
    <dgm:cxn modelId="{65BDE76A-5FF2-4401-9C51-64434381C35E}" srcId="{ADA60205-C47E-4D27-9DB3-39A1A812672E}" destId="{331F983F-C56F-47D3-8836-B25D49B03DA7}" srcOrd="0" destOrd="0" parTransId="{0C6E3028-7C3F-4950-88B5-C261219A9499}" sibTransId="{C50110CC-6BE7-4244-BE66-E3DA8EAF077F}"/>
    <dgm:cxn modelId="{3CC35398-39D8-4CB6-9CBD-5C63EA3B4FD0}" srcId="{331F983F-C56F-47D3-8836-B25D49B03DA7}" destId="{A4D50428-68B5-4F79-919A-C026FB98CD46}" srcOrd="1" destOrd="0" parTransId="{7404FE92-881F-4E3F-B854-E4A79C7E7EFA}" sibTransId="{E878753C-933D-483F-B7A2-581800BAF3FE}"/>
    <dgm:cxn modelId="{C35AB006-3274-4894-9675-A7A5B60437CD}" type="presOf" srcId="{08FE461F-DD34-45F9-9086-AC09C68A91A7}" destId="{00D8C18E-C85B-422A-8401-534B118E6D83}" srcOrd="0" destOrd="0" presId="urn:microsoft.com/office/officeart/2008/layout/LinedList"/>
    <dgm:cxn modelId="{FA7CE7A4-67D7-4669-B475-25FD70F4CD31}" srcId="{331F983F-C56F-47D3-8836-B25D49B03DA7}" destId="{A1AA4557-AF44-4B6A-A5A6-8AF20BDAE6B6}" srcOrd="0" destOrd="0" parTransId="{0B7CE282-E9A8-4529-B7F4-970AF3ACF618}" sibTransId="{174B3CD0-DECC-4754-ACF2-2B14AD014B6E}"/>
    <dgm:cxn modelId="{AAA58A7B-7019-4E32-8F3D-4B186C52C064}" srcId="{331F983F-C56F-47D3-8836-B25D49B03DA7}" destId="{08FE461F-DD34-45F9-9086-AC09C68A91A7}" srcOrd="3" destOrd="0" parTransId="{96BF5D1E-C844-4E4F-9D99-7F090611EA35}" sibTransId="{7FD66EE4-BF4F-4838-A01D-497C3E336CB3}"/>
    <dgm:cxn modelId="{285A7BEF-A7A9-4A2E-A9AC-985FF54E26F0}" type="presOf" srcId="{A4D50428-68B5-4F79-919A-C026FB98CD46}" destId="{0BB4C863-2976-4B1D-9854-BCC0D0CA43D9}" srcOrd="0" destOrd="0" presId="urn:microsoft.com/office/officeart/2008/layout/LinedList"/>
    <dgm:cxn modelId="{35877263-B898-4793-97BE-DE50BD3FFB74}" type="presParOf" srcId="{A8760D70-C932-474B-B857-2465F8ECE4EA}" destId="{69CF832A-F7F5-47DE-91B9-2AF33EA314E0}" srcOrd="0" destOrd="0" presId="urn:microsoft.com/office/officeart/2008/layout/LinedList"/>
    <dgm:cxn modelId="{20D6B61F-61ED-4C9F-8496-ECBAA925B3B8}" type="presParOf" srcId="{A8760D70-C932-474B-B857-2465F8ECE4EA}" destId="{D7F3BDA5-2CAE-48AC-9728-05F4C6ECD013}" srcOrd="1" destOrd="0" presId="urn:microsoft.com/office/officeart/2008/layout/LinedList"/>
    <dgm:cxn modelId="{966B60C7-7D21-479F-8443-F478FB0FEABF}" type="presParOf" srcId="{D7F3BDA5-2CAE-48AC-9728-05F4C6ECD013}" destId="{8BEBAA16-04D5-4F34-BD27-3111BDCBDD45}" srcOrd="0" destOrd="0" presId="urn:microsoft.com/office/officeart/2008/layout/LinedList"/>
    <dgm:cxn modelId="{F67182AD-7BD2-4ECD-9E2D-251CAEF48EFC}" type="presParOf" srcId="{D7F3BDA5-2CAE-48AC-9728-05F4C6ECD013}" destId="{AADBDA6C-47B4-4539-84A5-C9AA8ED661D4}" srcOrd="1" destOrd="0" presId="urn:microsoft.com/office/officeart/2008/layout/LinedList"/>
    <dgm:cxn modelId="{4672AC49-235E-4654-BE14-CE80CD9B540D}" type="presParOf" srcId="{AADBDA6C-47B4-4539-84A5-C9AA8ED661D4}" destId="{5C116226-FED1-404A-9A44-389AE81E251F}" srcOrd="0" destOrd="0" presId="urn:microsoft.com/office/officeart/2008/layout/LinedList"/>
    <dgm:cxn modelId="{5A9D7A59-F447-4113-9BD5-DBAB12F30A29}" type="presParOf" srcId="{AADBDA6C-47B4-4539-84A5-C9AA8ED661D4}" destId="{D2B9FB88-A419-4C60-96E3-5EF4CA75883F}" srcOrd="1" destOrd="0" presId="urn:microsoft.com/office/officeart/2008/layout/LinedList"/>
    <dgm:cxn modelId="{9CE97326-9638-4548-AF30-ADDA329B9329}" type="presParOf" srcId="{D2B9FB88-A419-4C60-96E3-5EF4CA75883F}" destId="{62DCDDE1-6FF7-4044-983C-1511ADDAB947}" srcOrd="0" destOrd="0" presId="urn:microsoft.com/office/officeart/2008/layout/LinedList"/>
    <dgm:cxn modelId="{DBAA1F6A-4D20-4F7A-8A24-0F17187325B0}" type="presParOf" srcId="{D2B9FB88-A419-4C60-96E3-5EF4CA75883F}" destId="{7E00B148-59E2-4AE3-BB0E-638DA9538240}" srcOrd="1" destOrd="0" presId="urn:microsoft.com/office/officeart/2008/layout/LinedList"/>
    <dgm:cxn modelId="{272790EB-EFD6-424C-8603-8A982E1D8E97}" type="presParOf" srcId="{D2B9FB88-A419-4C60-96E3-5EF4CA75883F}" destId="{BC207B23-B113-4F17-A310-61045FFFA4F5}" srcOrd="2" destOrd="0" presId="urn:microsoft.com/office/officeart/2008/layout/LinedList"/>
    <dgm:cxn modelId="{73F42DC4-67CF-4D59-9105-6037A20685A0}" type="presParOf" srcId="{AADBDA6C-47B4-4539-84A5-C9AA8ED661D4}" destId="{770E5B72-FF65-47D2-A143-4BE6F5274858}" srcOrd="2" destOrd="0" presId="urn:microsoft.com/office/officeart/2008/layout/LinedList"/>
    <dgm:cxn modelId="{FAFCE4C9-E3A7-40C1-941F-6DF622B948F6}" type="presParOf" srcId="{AADBDA6C-47B4-4539-84A5-C9AA8ED661D4}" destId="{61BE7F7F-044A-4D2D-8FE7-B1B2E38BCF53}" srcOrd="3" destOrd="0" presId="urn:microsoft.com/office/officeart/2008/layout/LinedList"/>
    <dgm:cxn modelId="{A1CFE27A-1A94-4445-9BBB-5FB9C7287F3B}" type="presParOf" srcId="{AADBDA6C-47B4-4539-84A5-C9AA8ED661D4}" destId="{4385D67D-8F22-4E03-9FDD-7E4FC513B8F3}" srcOrd="4" destOrd="0" presId="urn:microsoft.com/office/officeart/2008/layout/LinedList"/>
    <dgm:cxn modelId="{1D2CE5EE-BE88-44E4-AD29-220EECB62B5C}" type="presParOf" srcId="{4385D67D-8F22-4E03-9FDD-7E4FC513B8F3}" destId="{26D6A485-ADC3-4759-8BCF-459E4C1597CE}" srcOrd="0" destOrd="0" presId="urn:microsoft.com/office/officeart/2008/layout/LinedList"/>
    <dgm:cxn modelId="{904965EB-8961-42C0-BCA9-E489115F3CFC}" type="presParOf" srcId="{4385D67D-8F22-4E03-9FDD-7E4FC513B8F3}" destId="{0BB4C863-2976-4B1D-9854-BCC0D0CA43D9}" srcOrd="1" destOrd="0" presId="urn:microsoft.com/office/officeart/2008/layout/LinedList"/>
    <dgm:cxn modelId="{ECBDA434-1003-4700-8B5F-7AF42EBDEB3F}" type="presParOf" srcId="{4385D67D-8F22-4E03-9FDD-7E4FC513B8F3}" destId="{4AA231C6-9569-4CE5-BFB1-B990A7EDA2C7}" srcOrd="2" destOrd="0" presId="urn:microsoft.com/office/officeart/2008/layout/LinedList"/>
    <dgm:cxn modelId="{57096B22-0573-4B4E-B3B1-CEE534640A19}" type="presParOf" srcId="{AADBDA6C-47B4-4539-84A5-C9AA8ED661D4}" destId="{67DA8D2F-3E20-402D-BCF4-79259BF36325}" srcOrd="5" destOrd="0" presId="urn:microsoft.com/office/officeart/2008/layout/LinedList"/>
    <dgm:cxn modelId="{18F26067-2D43-41B2-8DF1-FC63DF6F5EB1}" type="presParOf" srcId="{AADBDA6C-47B4-4539-84A5-C9AA8ED661D4}" destId="{9BB20A67-16C2-453F-B768-1A4A5838CDC2}" srcOrd="6" destOrd="0" presId="urn:microsoft.com/office/officeart/2008/layout/LinedList"/>
    <dgm:cxn modelId="{5604EBA3-747B-45A4-B2CA-F408990F30FD}" type="presParOf" srcId="{AADBDA6C-47B4-4539-84A5-C9AA8ED661D4}" destId="{467042F0-CABF-45D3-B0CA-74A7AF98ADB0}" srcOrd="7" destOrd="0" presId="urn:microsoft.com/office/officeart/2008/layout/LinedList"/>
    <dgm:cxn modelId="{5494A913-3181-416B-A67E-03B6626BACEA}" type="presParOf" srcId="{467042F0-CABF-45D3-B0CA-74A7AF98ADB0}" destId="{9F3C8E9C-2F3D-4605-BD3A-A130D0239A86}" srcOrd="0" destOrd="0" presId="urn:microsoft.com/office/officeart/2008/layout/LinedList"/>
    <dgm:cxn modelId="{49FE5F6F-BAD0-4E44-8B25-5BAFBB261749}" type="presParOf" srcId="{467042F0-CABF-45D3-B0CA-74A7AF98ADB0}" destId="{8F8C9627-81DF-46BC-AC2D-8F01F789FB58}" srcOrd="1" destOrd="0" presId="urn:microsoft.com/office/officeart/2008/layout/LinedList"/>
    <dgm:cxn modelId="{7B8CA2C0-31F0-4481-9986-0C827BDDA7A2}" type="presParOf" srcId="{467042F0-CABF-45D3-B0CA-74A7AF98ADB0}" destId="{AEEDD48E-FE62-47D5-834F-7A3843F567FD}" srcOrd="2" destOrd="0" presId="urn:microsoft.com/office/officeart/2008/layout/LinedList"/>
    <dgm:cxn modelId="{4871C42D-949E-401A-AA05-EF8A26C58EEE}" type="presParOf" srcId="{AADBDA6C-47B4-4539-84A5-C9AA8ED661D4}" destId="{0579B2BC-5686-423A-B6D5-FD70421DEB7D}" srcOrd="8" destOrd="0" presId="urn:microsoft.com/office/officeart/2008/layout/LinedList"/>
    <dgm:cxn modelId="{07F037BC-C836-4A79-AC43-984F492B10F4}" type="presParOf" srcId="{AADBDA6C-47B4-4539-84A5-C9AA8ED661D4}" destId="{E81453CA-CCBD-4CDD-9FA5-8320C8DC2E6A}" srcOrd="9" destOrd="0" presId="urn:microsoft.com/office/officeart/2008/layout/LinedList"/>
    <dgm:cxn modelId="{3A274071-CAA9-49FA-B4BF-2A8E71836A18}" type="presParOf" srcId="{AADBDA6C-47B4-4539-84A5-C9AA8ED661D4}" destId="{304A0436-7F40-4BB9-9E39-75CAA212C27C}" srcOrd="10" destOrd="0" presId="urn:microsoft.com/office/officeart/2008/layout/LinedList"/>
    <dgm:cxn modelId="{FC789070-CC6A-4A49-81B6-D76D79A6518A}" type="presParOf" srcId="{304A0436-7F40-4BB9-9E39-75CAA212C27C}" destId="{017A6DA5-A14F-4541-945E-36F5073931DF}" srcOrd="0" destOrd="0" presId="urn:microsoft.com/office/officeart/2008/layout/LinedList"/>
    <dgm:cxn modelId="{E1551EFB-1462-41DA-9332-473617FD3FC7}" type="presParOf" srcId="{304A0436-7F40-4BB9-9E39-75CAA212C27C}" destId="{00D8C18E-C85B-422A-8401-534B118E6D83}" srcOrd="1" destOrd="0" presId="urn:microsoft.com/office/officeart/2008/layout/LinedList"/>
    <dgm:cxn modelId="{FCBF1BB1-B9DE-4BD3-8082-4B3CF65C523E}" type="presParOf" srcId="{304A0436-7F40-4BB9-9E39-75CAA212C27C}" destId="{8AF9FF7A-8DE9-419E-B073-6E42A0214F8A}" srcOrd="2" destOrd="0" presId="urn:microsoft.com/office/officeart/2008/layout/LinedList"/>
    <dgm:cxn modelId="{04288D69-31FC-4354-883B-E67F32FC23E5}" type="presParOf" srcId="{AADBDA6C-47B4-4539-84A5-C9AA8ED661D4}" destId="{0D05C587-774B-454B-B6FF-8C839820EB5E}" srcOrd="11" destOrd="0" presId="urn:microsoft.com/office/officeart/2008/layout/LinedList"/>
    <dgm:cxn modelId="{436A227C-80A0-44A4-94F7-BF4FD9B95119}" type="presParOf" srcId="{AADBDA6C-47B4-4539-84A5-C9AA8ED661D4}" destId="{DB40EF9D-EA77-460F-8E27-A67B1261BCCB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2CF58-69BE-43DF-887D-242A432A2D33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5A1BA-4DC6-43CA-AAAC-231A956361A2}">
      <dsp:nvSpPr>
        <dsp:cNvPr id="0" name=""/>
        <dsp:cNvSpPr/>
      </dsp:nvSpPr>
      <dsp:spPr>
        <a:xfrm>
          <a:off x="0" y="0"/>
          <a:ext cx="1353383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353383" cy="4525963"/>
      </dsp:txXfrm>
    </dsp:sp>
    <dsp:sp modelId="{2E0E26DE-0A2B-4274-8ADA-BCDAFB899EBE}">
      <dsp:nvSpPr>
        <dsp:cNvPr id="0" name=""/>
        <dsp:cNvSpPr/>
      </dsp:nvSpPr>
      <dsp:spPr>
        <a:xfrm>
          <a:off x="1454887" y="105193"/>
          <a:ext cx="5312029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2100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>
              <a:solidFill>
                <a:schemeClr val="tx2">
                  <a:lumMod val="50000"/>
                </a:schemeClr>
              </a:solidFill>
            </a:rPr>
            <a:t>Z</a:t>
          </a:r>
          <a:r>
            <a:rPr lang="uz-Cyrl-UZ" sz="2100" kern="1200" dirty="0" smtClean="0">
              <a:solidFill>
                <a:schemeClr val="tx2">
                  <a:lumMod val="50000"/>
                </a:schemeClr>
              </a:solidFill>
            </a:rPr>
            <a:t>ajednički termin za osobe sa intelektualnim, kognitivnim, psihičkim i bilo kojim drugim smetnjama koje su u vezi sa mentalnim funkcionisanjem osobe</a:t>
          </a:r>
          <a:endParaRPr lang="en-US" sz="21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454887" y="105193"/>
        <a:ext cx="5312029" cy="2103865"/>
      </dsp:txXfrm>
    </dsp:sp>
    <dsp:sp modelId="{C7BAD009-8460-4A32-A8D0-E575F7C8CE06}">
      <dsp:nvSpPr>
        <dsp:cNvPr id="0" name=""/>
        <dsp:cNvSpPr/>
      </dsp:nvSpPr>
      <dsp:spPr>
        <a:xfrm>
          <a:off x="1353383" y="2209058"/>
          <a:ext cx="541353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F7CA3-5CE9-44AF-831A-93FA9D001C9A}">
      <dsp:nvSpPr>
        <dsp:cNvPr id="0" name=""/>
        <dsp:cNvSpPr/>
      </dsp:nvSpPr>
      <dsp:spPr>
        <a:xfrm>
          <a:off x="1454887" y="2314252"/>
          <a:ext cx="6766941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100" kern="1200" dirty="0" smtClean="0">
              <a:solidFill>
                <a:schemeClr val="tx2">
                  <a:lumMod val="50000"/>
                </a:schemeClr>
              </a:solidFill>
            </a:rPr>
            <a:t>"Osobe sa invaliditetom uključuju i one koji imaju dugoročna fizička, </a:t>
          </a:r>
          <a:r>
            <a:rPr lang="uz-Cyrl-UZ" sz="2100" b="1" kern="1200" dirty="0" smtClean="0">
              <a:solidFill>
                <a:schemeClr val="tx2">
                  <a:lumMod val="50000"/>
                </a:schemeClr>
              </a:solidFill>
            </a:rPr>
            <a:t>mentalna, intelektualna</a:t>
          </a:r>
          <a:r>
            <a:rPr lang="uz-Cyrl-UZ" sz="2100" kern="1200" dirty="0" smtClean="0">
              <a:solidFill>
                <a:schemeClr val="tx2">
                  <a:lumMod val="50000"/>
                </a:schemeClr>
              </a:solidFill>
            </a:rPr>
            <a:t> ili čulna oštećenja, koja u interakciji sa raznim preprekama, mogu ometati njihovo puno učešće u društvu na jednakoj osnovi sa drugima."</a:t>
          </a:r>
          <a:endParaRPr lang="en-US" sz="2100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i="1" kern="1200" dirty="0" smtClean="0">
              <a:solidFill>
                <a:schemeClr val="tx2">
                  <a:lumMod val="50000"/>
                </a:schemeClr>
              </a:solidFill>
            </a:rPr>
            <a:t>(</a:t>
          </a:r>
          <a:r>
            <a:rPr lang="uz-Cyrl-UZ" sz="2100" i="1" kern="1200" dirty="0" smtClean="0">
              <a:solidFill>
                <a:schemeClr val="tx2">
                  <a:lumMod val="50000"/>
                </a:schemeClr>
              </a:solidFill>
            </a:rPr>
            <a:t>Konvencija o pravima osoba sa invaliditetom, član 1.</a:t>
          </a:r>
          <a:r>
            <a:rPr lang="sr-Latn-RS" sz="2100" i="1" kern="1200" dirty="0" smtClean="0">
              <a:solidFill>
                <a:schemeClr val="tx2">
                  <a:lumMod val="50000"/>
                </a:schemeClr>
              </a:solidFill>
            </a:rPr>
            <a:t>)</a:t>
          </a:r>
          <a:endParaRPr lang="en-US" sz="21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454887" y="2314252"/>
        <a:ext cx="6766941" cy="2103865"/>
      </dsp:txXfrm>
    </dsp:sp>
    <dsp:sp modelId="{3F832118-4C3B-4E9F-831B-45F2113EACB3}">
      <dsp:nvSpPr>
        <dsp:cNvPr id="0" name=""/>
        <dsp:cNvSpPr/>
      </dsp:nvSpPr>
      <dsp:spPr>
        <a:xfrm>
          <a:off x="1353383" y="4418117"/>
          <a:ext cx="541353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10ACB-BCCD-406B-90B8-996B35919509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E3428-9883-4F05-BEDC-D8C884B520DB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410B03C0-B7D6-41B5-A3BA-D9070A352E80}">
      <dsp:nvSpPr>
        <dsp:cNvPr id="0" name=""/>
        <dsp:cNvSpPr/>
      </dsp:nvSpPr>
      <dsp:spPr>
        <a:xfrm>
          <a:off x="1769364" y="53204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>
              <a:solidFill>
                <a:schemeClr val="tx2">
                  <a:lumMod val="50000"/>
                </a:schemeClr>
              </a:solidFill>
            </a:rPr>
            <a:t>Segregacija, izopštenost iz zajednice </a:t>
          </a:r>
          <a:endParaRPr lang="en-US" sz="27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53204"/>
        <a:ext cx="6460236" cy="1064087"/>
      </dsp:txXfrm>
    </dsp:sp>
    <dsp:sp modelId="{D381C556-9EAC-43F4-8907-F5E13B601B61}">
      <dsp:nvSpPr>
        <dsp:cNvPr id="0" name=""/>
        <dsp:cNvSpPr/>
      </dsp:nvSpPr>
      <dsp:spPr>
        <a:xfrm>
          <a:off x="1645920" y="111729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A99DB-0D5C-4905-B4EC-3E87F87D0CBC}">
      <dsp:nvSpPr>
        <dsp:cNvPr id="0" name=""/>
        <dsp:cNvSpPr/>
      </dsp:nvSpPr>
      <dsp:spPr>
        <a:xfrm>
          <a:off x="1769364" y="1170496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>
              <a:solidFill>
                <a:schemeClr val="tx2">
                  <a:lumMod val="50000"/>
                </a:schemeClr>
              </a:solidFill>
            </a:rPr>
            <a:t>Manjak privatnosti i lične autonomije</a:t>
          </a:r>
          <a:endParaRPr lang="en-US" sz="27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170496"/>
        <a:ext cx="6460236" cy="1064087"/>
      </dsp:txXfrm>
    </dsp:sp>
    <dsp:sp modelId="{D63FDA5C-72A1-449D-9316-E3E8B1B0B40B}">
      <dsp:nvSpPr>
        <dsp:cNvPr id="0" name=""/>
        <dsp:cNvSpPr/>
      </dsp:nvSpPr>
      <dsp:spPr>
        <a:xfrm>
          <a:off x="1645920" y="223458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0D59A-E823-460D-BAB2-9D1267F61F36}">
      <dsp:nvSpPr>
        <dsp:cNvPr id="0" name=""/>
        <dsp:cNvSpPr/>
      </dsp:nvSpPr>
      <dsp:spPr>
        <a:xfrm>
          <a:off x="1769364" y="2287788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>
              <a:solidFill>
                <a:schemeClr val="tx2">
                  <a:lumMod val="50000"/>
                </a:schemeClr>
              </a:solidFill>
            </a:rPr>
            <a:t>Gubitak kontrole nad sopstvenim životom</a:t>
          </a:r>
          <a:endParaRPr lang="en-US" sz="27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2287788"/>
        <a:ext cx="6460236" cy="1064087"/>
      </dsp:txXfrm>
    </dsp:sp>
    <dsp:sp modelId="{AEE689D1-9453-4BAB-B6EF-847B913498E1}">
      <dsp:nvSpPr>
        <dsp:cNvPr id="0" name=""/>
        <dsp:cNvSpPr/>
      </dsp:nvSpPr>
      <dsp:spPr>
        <a:xfrm>
          <a:off x="1645920" y="335187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C5B06B-5E17-406F-A19D-0A71CD82F42A}">
      <dsp:nvSpPr>
        <dsp:cNvPr id="0" name=""/>
        <dsp:cNvSpPr/>
      </dsp:nvSpPr>
      <dsp:spPr>
        <a:xfrm>
          <a:off x="1752631" y="3393609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>
              <a:solidFill>
                <a:schemeClr val="tx2">
                  <a:lumMod val="50000"/>
                </a:schemeClr>
              </a:solidFill>
            </a:rPr>
            <a:t>Potrebe institucije imaju prednost u odnosu na lične potrebe osoba koje u njima žive</a:t>
          </a:r>
          <a:endParaRPr lang="en-US" sz="27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52631" y="3393609"/>
        <a:ext cx="6460236" cy="1064087"/>
      </dsp:txXfrm>
    </dsp:sp>
    <dsp:sp modelId="{5EC33ABA-B950-46F0-9930-6166DF24C3BE}">
      <dsp:nvSpPr>
        <dsp:cNvPr id="0" name=""/>
        <dsp:cNvSpPr/>
      </dsp:nvSpPr>
      <dsp:spPr>
        <a:xfrm>
          <a:off x="1645920" y="446916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2FA40-9421-4EC5-BD40-C312FDEB6866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37EB7-0372-4E4F-8E0F-9E5C904C0950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D268A061-1E47-401A-9D46-ABD323815EDC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900" kern="1200" dirty="0" smtClean="0"/>
            <a:t>Institucionalno okruženje je samo po sebi takvo da stvara i dodatne </a:t>
          </a:r>
          <a:r>
            <a:rPr lang="sr-Latn-RS" sz="1900" kern="1200" dirty="0" smtClean="0"/>
            <a:t>n</a:t>
          </a:r>
          <a:r>
            <a:rPr lang="uz-Cyrl-UZ" sz="1900" kern="1200" dirty="0" smtClean="0"/>
            <a:t>epovoljnosti. Nedostatak privatnog života, autonomije i nepoštovanje ličnog integriteta osobe može ugroziti njen emotivni i socijalni razvoj i pogoršati njeno psiho-fizičko stanje. 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70718"/>
        <a:ext cx="6460236" cy="1414363"/>
      </dsp:txXfrm>
    </dsp:sp>
    <dsp:sp modelId="{B23ECA3C-DDAA-4679-B8FC-E809320883A8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F52D8E-718A-4AF8-8C20-5993142322E8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I</a:t>
          </a:r>
          <a:r>
            <a:rPr lang="uz-Cyrl-UZ" sz="1900" kern="1200" dirty="0" smtClean="0"/>
            <a:t>nstitucija nije određena samo mjestom i veličinom već, prije svega, organizacijom života koja zanemaruje individualnost i privatnost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555799"/>
        <a:ext cx="6460236" cy="1414363"/>
      </dsp:txXfrm>
    </dsp:sp>
    <dsp:sp modelId="{52708CF8-665B-4148-B57B-B75ABDFC76AD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D4CCA-53F1-423A-ADC6-F36CE4BD86DF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b="0" kern="1200" dirty="0" smtClean="0"/>
            <a:t>P</a:t>
          </a:r>
          <a:r>
            <a:rPr lang="uz-Cyrl-UZ" sz="1900" b="0" kern="1200" dirty="0" smtClean="0"/>
            <a:t>osebnu pažnju treba obratiti na sprečavanje prenošenja institucionalne kulture na nove usluge, što bi samo dovelo do stvaranja više manjih ustanova, koje bi djelovale po istom principu. </a:t>
          </a:r>
          <a:endParaRPr lang="en-US" sz="19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040881"/>
        <a:ext cx="6460236" cy="1414363"/>
      </dsp:txXfrm>
    </dsp:sp>
    <dsp:sp modelId="{EA5CA9DD-18B4-4625-82C5-F49D8F309635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B9CDD-BA23-4FE8-92A6-F1976C461670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69C06-3784-41BA-9978-19221EE76C44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1E8678D7-64F2-49B7-867F-FEE7EFF6F100}">
      <dsp:nvSpPr>
        <dsp:cNvPr id="0" name=""/>
        <dsp:cNvSpPr/>
      </dsp:nvSpPr>
      <dsp:spPr>
        <a:xfrm>
          <a:off x="1769364" y="53204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>
              <a:solidFill>
                <a:schemeClr val="tx2">
                  <a:lumMod val="50000"/>
                </a:schemeClr>
              </a:solidFill>
            </a:rPr>
            <a:t>Zanemarivanje i zlostavljanje</a:t>
          </a:r>
          <a:endParaRPr lang="en-US" sz="2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53204"/>
        <a:ext cx="6460236" cy="1064087"/>
      </dsp:txXfrm>
    </dsp:sp>
    <dsp:sp modelId="{732F1B58-A1B8-41A6-B706-620E44CEF6EE}">
      <dsp:nvSpPr>
        <dsp:cNvPr id="0" name=""/>
        <dsp:cNvSpPr/>
      </dsp:nvSpPr>
      <dsp:spPr>
        <a:xfrm>
          <a:off x="1645920" y="111729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153AA-8899-4638-B34D-5C05F1036B6D}">
      <dsp:nvSpPr>
        <dsp:cNvPr id="0" name=""/>
        <dsp:cNvSpPr/>
      </dsp:nvSpPr>
      <dsp:spPr>
        <a:xfrm>
          <a:off x="1769364" y="1170496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>
              <a:solidFill>
                <a:schemeClr val="tx2">
                  <a:lumMod val="50000"/>
                </a:schemeClr>
              </a:solidFill>
            </a:rPr>
            <a:t>Fizičko sputavanje i izolacija</a:t>
          </a:r>
          <a:endParaRPr lang="en-US" sz="2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170496"/>
        <a:ext cx="6460236" cy="1064087"/>
      </dsp:txXfrm>
    </dsp:sp>
    <dsp:sp modelId="{BEBB8258-A6F4-4243-A033-5949402B9981}">
      <dsp:nvSpPr>
        <dsp:cNvPr id="0" name=""/>
        <dsp:cNvSpPr/>
      </dsp:nvSpPr>
      <dsp:spPr>
        <a:xfrm>
          <a:off x="1645920" y="223458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34CD83-571C-43C7-B1CC-5834E5E8A94A}">
      <dsp:nvSpPr>
        <dsp:cNvPr id="0" name=""/>
        <dsp:cNvSpPr/>
      </dsp:nvSpPr>
      <dsp:spPr>
        <a:xfrm>
          <a:off x="1769364" y="2287788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>
              <a:solidFill>
                <a:schemeClr val="tx2">
                  <a:lumMod val="50000"/>
                </a:schemeClr>
              </a:solidFill>
            </a:rPr>
            <a:t>Lišavanje poslovne sposobnosti i lišavanje slobode</a:t>
          </a:r>
          <a:endParaRPr lang="en-US" sz="2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2287788"/>
        <a:ext cx="6460236" cy="1064087"/>
      </dsp:txXfrm>
    </dsp:sp>
    <dsp:sp modelId="{FCF1D382-9B9B-4862-9771-AE01E01673AB}">
      <dsp:nvSpPr>
        <dsp:cNvPr id="0" name=""/>
        <dsp:cNvSpPr/>
      </dsp:nvSpPr>
      <dsp:spPr>
        <a:xfrm>
          <a:off x="1645920" y="335187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C993D3-7C11-4A19-9A06-A256E484A569}">
      <dsp:nvSpPr>
        <dsp:cNvPr id="0" name=""/>
        <dsp:cNvSpPr/>
      </dsp:nvSpPr>
      <dsp:spPr>
        <a:xfrm>
          <a:off x="1769364" y="3405079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>
              <a:solidFill>
                <a:schemeClr val="tx2">
                  <a:lumMod val="50000"/>
                </a:schemeClr>
              </a:solidFill>
            </a:rPr>
            <a:t>Prisilno lečenje i hospitalizacija</a:t>
          </a:r>
          <a:endParaRPr lang="en-US" sz="2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405079"/>
        <a:ext cx="6460236" cy="1064087"/>
      </dsp:txXfrm>
    </dsp:sp>
    <dsp:sp modelId="{28FFD8F2-75D5-434E-B75B-AC61D02D9FFB}">
      <dsp:nvSpPr>
        <dsp:cNvPr id="0" name=""/>
        <dsp:cNvSpPr/>
      </dsp:nvSpPr>
      <dsp:spPr>
        <a:xfrm>
          <a:off x="1645920" y="446916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2AA3C-6A90-4C78-9540-5657E2B2BD51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4F369-64F8-4A93-9717-A42B51B526D8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BA2CACEF-6F38-4BA1-89E1-BF0F5E9E6ED0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800" kern="1200" dirty="0" smtClean="0">
              <a:solidFill>
                <a:schemeClr val="tx2">
                  <a:lumMod val="50000"/>
                </a:schemeClr>
              </a:solidFill>
            </a:rPr>
            <a:t>Proces deinstitucionalizacije predstavlja prelaz sa institucionalnog zbrinjavanja na brigu i podršku u zajednici, tj. praksu pružanja individualizovane, pojedincu prilagođene podrške u prirodnom okruženju</a:t>
          </a:r>
          <a:endParaRPr lang="en-US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70718"/>
        <a:ext cx="6460236" cy="1414363"/>
      </dsp:txXfrm>
    </dsp:sp>
    <dsp:sp modelId="{F475F87F-89DE-42B9-8E83-2F86C4D37479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E83EB9-8261-439E-90C9-F6847FDAFF0D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800" b="0" kern="1200" dirty="0" smtClean="0">
              <a:solidFill>
                <a:schemeClr val="tx2">
                  <a:lumMod val="50000"/>
                </a:schemeClr>
              </a:solidFill>
            </a:rPr>
            <a:t>Deinstitucionalizacija se nekada pogrešno interpretira samo kao izmještanje korisnika iz velikih rezidencijalnih ustanova u rezidencijalne jedinice manjeg kapaciteta. </a:t>
          </a:r>
          <a:endParaRPr lang="en-US" sz="18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555799"/>
        <a:ext cx="6460236" cy="1414363"/>
      </dsp:txXfrm>
    </dsp:sp>
    <dsp:sp modelId="{C5D92757-30B8-4383-A38B-F273F97F5FC9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D10EE3-C93A-42DF-95A1-BA82E645D72E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800" kern="1200" dirty="0" smtClean="0">
              <a:solidFill>
                <a:schemeClr val="tx2">
                  <a:lumMod val="50000"/>
                </a:schemeClr>
              </a:solidFill>
            </a:rPr>
            <a:t>Ona</a:t>
          </a:r>
          <a:r>
            <a:rPr lang="sr-Latn-RS" sz="180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uz-Cyrl-UZ" sz="1800" kern="1200" dirty="0" smtClean="0">
              <a:solidFill>
                <a:schemeClr val="tx2">
                  <a:lumMod val="50000"/>
                </a:schemeClr>
              </a:solidFill>
            </a:rPr>
            <a:t>predstavlja kompleksan proces koji podrazumijeva promjenu pristupa u pružanju podrške osobama sa mentalnim smetnjama i drugim vrstama invaliditeta razvojem usluga u zajednici, uključujući prevenciju kojom se smanjuje potreba za institucionalnom zaštitom. </a:t>
          </a:r>
          <a:endParaRPr lang="en-US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040881"/>
        <a:ext cx="6460236" cy="1414363"/>
      </dsp:txXfrm>
    </dsp:sp>
    <dsp:sp modelId="{8128527C-EE50-44A5-9AD1-07225BD410F9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D3C6D-9F42-4CDB-8CF3-2F8A3DCFBAA0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7F4FE-4E86-4FCA-9980-AE93A6DDE284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FEEADAB0-4BBF-42C9-9716-8FE302043644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solidFill>
                <a:schemeClr val="tx2">
                  <a:lumMod val="50000"/>
                </a:schemeClr>
              </a:solidFill>
            </a:rPr>
            <a:t>Bolji efekti na ishod lečenja i kvalitet života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endParaRPr lang="en-US" sz="2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70718"/>
        <a:ext cx="6460236" cy="1414363"/>
      </dsp:txXfrm>
    </dsp:sp>
    <dsp:sp modelId="{E7EA912E-522B-4F0A-A3F1-376330DC8F4B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AFAE6-772F-49EE-8453-D33C887A2A10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solidFill>
                <a:schemeClr val="tx2">
                  <a:lumMod val="50000"/>
                </a:schemeClr>
              </a:solidFill>
            </a:rPr>
            <a:t>Bolje korišćenje resursa</a:t>
          </a:r>
          <a:endParaRPr lang="en-US" sz="2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555799"/>
        <a:ext cx="6460236" cy="1414363"/>
      </dsp:txXfrm>
    </dsp:sp>
    <dsp:sp modelId="{51EFED75-597B-4BB2-956A-07C3C71DEF65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D2D55A-1F99-4EB9-953F-7FB4E921AC51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solidFill>
                <a:schemeClr val="tx2">
                  <a:lumMod val="50000"/>
                </a:schemeClr>
              </a:solidFill>
            </a:rPr>
            <a:t>Poštovanje ljudskih prava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040881"/>
        <a:ext cx="6460236" cy="1414363"/>
      </dsp:txXfrm>
    </dsp:sp>
    <dsp:sp modelId="{629D0B97-8997-440F-BBF4-83A5C4600FDE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14CAA-772B-4E9D-915E-A423BF612317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4E3E7-CD15-4EBB-9F9D-1D850C469B5D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/>
        </a:p>
      </dsp:txBody>
      <dsp:txXfrm>
        <a:off x="0" y="0"/>
        <a:ext cx="1645920" cy="4525963"/>
      </dsp:txXfrm>
    </dsp:sp>
    <dsp:sp modelId="{37EB39F5-E905-4C4A-9EA8-24F2B2B2D0D6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Pristupačnost </a:t>
          </a:r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(član 9)</a:t>
          </a:r>
        </a:p>
      </dsp:txBody>
      <dsp:txXfrm>
        <a:off x="1769364" y="70718"/>
        <a:ext cx="6460236" cy="1414363"/>
      </dsp:txXfrm>
    </dsp:sp>
    <dsp:sp modelId="{8306170F-05F8-48DA-BCEC-2D6E81CE0D7A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34349-4992-4293-8BF9-05D0C90387B4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Ravnopravnost pred zakonom </a:t>
          </a:r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(član 12)</a:t>
          </a:r>
          <a:endParaRPr lang="en-US" sz="3400" kern="1200" dirty="0"/>
        </a:p>
      </dsp:txBody>
      <dsp:txXfrm>
        <a:off x="1769364" y="1555799"/>
        <a:ext cx="6460236" cy="1414363"/>
      </dsp:txXfrm>
    </dsp:sp>
    <dsp:sp modelId="{0FFFFF6F-B3E1-4EF8-BF13-D3C2E59899EC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052840-0981-4ECB-8CC7-11B716D27ED8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Lična sloboda i bezbednost </a:t>
          </a:r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(član 14)</a:t>
          </a:r>
          <a:endParaRPr lang="en-US" sz="3400" kern="1200" dirty="0"/>
        </a:p>
      </dsp:txBody>
      <dsp:txXfrm>
        <a:off x="1769364" y="3040881"/>
        <a:ext cx="6460236" cy="1414363"/>
      </dsp:txXfrm>
    </dsp:sp>
    <dsp:sp modelId="{98037E39-FA14-4B36-932D-B6474149A428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F832A-F7F5-47DE-91B9-2AF33EA314E0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BAA16-04D5-4F34-BD27-3111BDCBDD45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7E00B148-59E2-4AE3-BB0E-638DA9538240}">
      <dsp:nvSpPr>
        <dsp:cNvPr id="0" name=""/>
        <dsp:cNvSpPr/>
      </dsp:nvSpPr>
      <dsp:spPr>
        <a:xfrm>
          <a:off x="1769364" y="53204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900" kern="1200" dirty="0" smtClean="0">
              <a:solidFill>
                <a:schemeClr val="tx2">
                  <a:lumMod val="50000"/>
                </a:schemeClr>
              </a:solidFill>
            </a:rPr>
            <a:t>Tačan broj osoba sa mentalnim </a:t>
          </a:r>
          <a:r>
            <a:rPr lang="sr-Latn-RS" sz="1900" kern="1200" dirty="0" smtClean="0">
              <a:solidFill>
                <a:schemeClr val="tx2">
                  <a:lumMod val="50000"/>
                </a:schemeClr>
              </a:solidFill>
            </a:rPr>
            <a:t>smetnja</a:t>
          </a:r>
          <a:r>
            <a:rPr lang="uz-Cyrl-UZ" sz="1900" kern="1200" dirty="0" smtClean="0">
              <a:solidFill>
                <a:schemeClr val="tx2">
                  <a:lumMod val="50000"/>
                </a:schemeClr>
              </a:solidFill>
            </a:rPr>
            <a:t>ma u Crnoj Gori nije poznat, niti tačan broj osoba na institucionalnom smještaju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53204"/>
        <a:ext cx="6460236" cy="1064087"/>
      </dsp:txXfrm>
    </dsp:sp>
    <dsp:sp modelId="{770E5B72-FF65-47D2-A143-4BE6F5274858}">
      <dsp:nvSpPr>
        <dsp:cNvPr id="0" name=""/>
        <dsp:cNvSpPr/>
      </dsp:nvSpPr>
      <dsp:spPr>
        <a:xfrm>
          <a:off x="1645920" y="111729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4C863-2976-4B1D-9854-BCC0D0CA43D9}">
      <dsp:nvSpPr>
        <dsp:cNvPr id="0" name=""/>
        <dsp:cNvSpPr/>
      </dsp:nvSpPr>
      <dsp:spPr>
        <a:xfrm>
          <a:off x="1769364" y="1170496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>
              <a:solidFill>
                <a:schemeClr val="tx2">
                  <a:lumMod val="50000"/>
                </a:schemeClr>
              </a:solidFill>
            </a:rPr>
            <a:t>N</a:t>
          </a:r>
          <a:r>
            <a:rPr lang="uz-Cyrl-UZ" sz="1900" kern="1200" dirty="0" smtClean="0">
              <a:solidFill>
                <a:schemeClr val="tx2">
                  <a:lumMod val="50000"/>
                </a:schemeClr>
              </a:solidFill>
            </a:rPr>
            <a:t>ema podataka o broju osoba koje su lišene poslovne sposobnosti, odnosno, nad kojima je produženo roditeljsko pravo i koje su stavljene pod starateljstvo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170496"/>
        <a:ext cx="6460236" cy="1064087"/>
      </dsp:txXfrm>
    </dsp:sp>
    <dsp:sp modelId="{67DA8D2F-3E20-402D-BCF4-79259BF36325}">
      <dsp:nvSpPr>
        <dsp:cNvPr id="0" name=""/>
        <dsp:cNvSpPr/>
      </dsp:nvSpPr>
      <dsp:spPr>
        <a:xfrm>
          <a:off x="1645920" y="223458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8C9627-81DF-46BC-AC2D-8F01F789FB58}">
      <dsp:nvSpPr>
        <dsp:cNvPr id="0" name=""/>
        <dsp:cNvSpPr/>
      </dsp:nvSpPr>
      <dsp:spPr>
        <a:xfrm>
          <a:off x="1769364" y="2287788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>
              <a:solidFill>
                <a:schemeClr val="tx2">
                  <a:lumMod val="50000"/>
                </a:schemeClr>
              </a:solidFill>
            </a:rPr>
            <a:t>Veliki broj osoba koje se u bolnici nalaze bez potrebe za daljom hospitalizacijom</a:t>
          </a:r>
        </a:p>
      </dsp:txBody>
      <dsp:txXfrm>
        <a:off x="1769364" y="2287788"/>
        <a:ext cx="6460236" cy="1064087"/>
      </dsp:txXfrm>
    </dsp:sp>
    <dsp:sp modelId="{0579B2BC-5686-423A-B6D5-FD70421DEB7D}">
      <dsp:nvSpPr>
        <dsp:cNvPr id="0" name=""/>
        <dsp:cNvSpPr/>
      </dsp:nvSpPr>
      <dsp:spPr>
        <a:xfrm>
          <a:off x="1645920" y="335187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D8C18E-C85B-422A-8401-534B118E6D83}">
      <dsp:nvSpPr>
        <dsp:cNvPr id="0" name=""/>
        <dsp:cNvSpPr/>
      </dsp:nvSpPr>
      <dsp:spPr>
        <a:xfrm>
          <a:off x="1769364" y="3405079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V</a:t>
          </a:r>
          <a:r>
            <a:rPr lang="uz-Cyrl-UZ" sz="1900" kern="1200" dirty="0" smtClean="0"/>
            <a:t>eliki problem predstavlja i Sudsko odjeljenje smješteno u bolnici koja nije predviđena za tu namjenu</a:t>
          </a:r>
          <a:endParaRPr lang="sr-Latn-RS" sz="1900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405079"/>
        <a:ext cx="6460236" cy="1064087"/>
      </dsp:txXfrm>
    </dsp:sp>
    <dsp:sp modelId="{0D05C587-774B-454B-B6FF-8C839820EB5E}">
      <dsp:nvSpPr>
        <dsp:cNvPr id="0" name=""/>
        <dsp:cNvSpPr/>
      </dsp:nvSpPr>
      <dsp:spPr>
        <a:xfrm>
          <a:off x="1645920" y="446916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46DBA-E003-49E5-A1D0-45415C5DC6A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20B9B-E0BF-4581-BF96-D297608C4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593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43439-128A-4C59-A79E-AACB223A172A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78D5B-181E-44C7-889F-5B670EE39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816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78D5B-181E-44C7-889F-5B670EE39E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8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4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9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0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0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6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1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5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9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2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4BE2F-7C1B-4899-9EFA-906ED3FD1BE9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8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http://tbn0.google.com/images?q=tbn:hdoFGoqqev9zlM:http://www.defmin.fi/files/703/textsize/EU_flag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dri-s.org/" TargetMode="External"/><Relationship Id="rId2" Type="http://schemas.openxmlformats.org/officeDocument/2006/relationships/hyperlink" Target="mailto:dciric@driadvocacy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sabilityrightsintl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402894"/>
            <a:ext cx="8077200" cy="23653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Modeli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deinstitucionalizacije 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i zaštite mentalnog zdravlja 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u zajednici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3626"/>
            <a:ext cx="6400800" cy="1730374"/>
          </a:xfrm>
        </p:spPr>
        <p:txBody>
          <a:bodyPr>
            <a:normAutofit fontScale="77500" lnSpcReduction="20000"/>
          </a:bodyPr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Dragana Ćirić Milovanović</a:t>
            </a:r>
            <a:endParaRPr lang="sr-Cyrl-R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sr-Cyrl-R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Pogorica</a:t>
            </a:r>
            <a:r>
              <a:rPr lang="sr-Cyrl-RS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20</a:t>
            </a:r>
            <a:r>
              <a:rPr lang="sr-Cyrl-RS" sz="20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mart</a:t>
            </a:r>
            <a:r>
              <a:rPr lang="sr-Cyrl-RS" sz="2000" dirty="0" smtClean="0">
                <a:solidFill>
                  <a:schemeClr val="tx2">
                    <a:lumMod val="50000"/>
                  </a:schemeClr>
                </a:solidFill>
              </a:rPr>
              <a:t> 201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sr-Cyrl-RS" sz="20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godine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1" name="Picture 26" descr="Description: znakanime za mem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692" y="359227"/>
            <a:ext cx="1083808" cy="1043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82394"/>
            <a:ext cx="1663700" cy="121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" y="464956"/>
            <a:ext cx="176212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58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431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3288" algn="l"/>
              </a:tabLst>
            </a:pPr>
            <a:r>
              <a:rPr kumimoji="0" lang="uz-Cyrl-U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  <a:cs typeface="Times New Roman" pitchFamily="18" charset="0"/>
              </a:rPr>
              <a:t>	</a:t>
            </a:r>
            <a:endParaRPr kumimoji="0" lang="uz-Cyrl-U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381125" y="3603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29" descr="Description: http://tbn0.google.com/images?q=tbn:hdoFGoqqev9zlM:http://www.defmin.fi/files/703/textsize/EU_flag.png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799"/>
            <a:ext cx="957262" cy="54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600200" y="6019799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ctr"/>
                <a:tab pos="5486400" algn="r"/>
              </a:tabLst>
            </a:pPr>
            <a:r>
              <a:rPr lang="uz-Cyrl-UZ" sz="1400" dirty="0">
                <a:ea typeface="Times New Roman" pitchFamily="18" charset="0"/>
                <a:cs typeface="Times New Roman" pitchFamily="18" charset="0"/>
              </a:rPr>
              <a:t>Projekat „Van izolacije – ostvarivanje prava pacijenata sa mentalnim oboljenjima“ je podržala Evropska Unija posredstvom</a:t>
            </a:r>
            <a:r>
              <a:rPr lang="en-US" sz="14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uz-Cyrl-UZ" sz="1400" dirty="0">
                <a:ea typeface="Times New Roman" pitchFamily="18" charset="0"/>
                <a:cs typeface="Times New Roman" pitchFamily="18" charset="0"/>
              </a:rPr>
              <a:t>Delegacije Evropske unije u Crnoj Gori.</a:t>
            </a:r>
            <a:endParaRPr lang="uz-Cyrl-UZ" sz="1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5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Proces Evropskih integracija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z-Cyrl-UZ" sz="2800" dirty="0"/>
              <a:t>Rezolucija 1642 (2009) Parlamentarne skupštine Savjeta Evrope o ostvarivanju prava osoba sa invaliditetom i njihovom punom i aktivnom učešću u životu zajednice, poziva države članice da „se obavežu na sprovođenje procesa deinstitucionalizacije, tako što će reorganizovati usluge i preraspodijeliti resurse iz institucionalne zaštite ka pružanju usluga u zajednici“.</a:t>
            </a:r>
            <a:endParaRPr lang="en-US" sz="2800" dirty="0"/>
          </a:p>
          <a:p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4102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z-Cyrl-UZ" sz="3400" dirty="0"/>
              <a:t>Strategija za postizanje kohezije za 2014 – 2020 pominje deinstitucionalizaciju kao eksplicitan prioritet za Evropske strukturne investicione fondove, naročito Evropski socijalni fond i Evropski fond za regionalni razvoj. </a:t>
            </a:r>
            <a:endParaRPr lang="en-US" sz="3400" dirty="0"/>
          </a:p>
          <a:p>
            <a:pPr marL="0" indent="0">
              <a:buNone/>
            </a:pPr>
            <a:r>
              <a:rPr lang="uz-Cyrl-UZ" sz="3400" dirty="0"/>
              <a:t>Vodič u oblasti obavezujućih elemenata u planiranju fondova iz 2014. godine, u oblasti mentalnog zdravlja navodi sljedeće aktivnosti:</a:t>
            </a:r>
            <a:r>
              <a:rPr lang="uz-Cyrl-UZ" sz="3400" baseline="30000" dirty="0"/>
              <a:t> </a:t>
            </a:r>
            <a:endParaRPr lang="sr-Latn-RS" sz="3400" baseline="30000" dirty="0" smtClean="0"/>
          </a:p>
          <a:p>
            <a:pPr marL="0" indent="0">
              <a:buNone/>
            </a:pPr>
            <a:endParaRPr lang="en-US" sz="3400" dirty="0"/>
          </a:p>
          <a:p>
            <a:pPr lvl="0"/>
            <a:r>
              <a:rPr lang="uz-Cyrl-UZ" sz="3400" dirty="0"/>
              <a:t>Promovisati tretmane i modele brige koji se pružaju u zajednici i podstiču socijalnu inkluziju (deinstitucionalizaciju) i poboljšati pristup podršci osobama sa mentalnim smetnjama.</a:t>
            </a:r>
            <a:endParaRPr lang="en-US" sz="3400" dirty="0"/>
          </a:p>
          <a:p>
            <a:pPr lvl="0"/>
            <a:r>
              <a:rPr lang="uz-Cyrl-UZ" sz="3400" dirty="0"/>
              <a:t>Promovisati zdravstvene programe i programe rane intervencije za pripadnike grupa sa povišenom sklonošću mentalnim smetnjama i obezbijediti mehanizme podrške u socijalnom/zdravstvenom sistemu u slučajevima mentalnog oboljevanja/pogoršanja i naročito nakon pokušaja samoubistva.</a:t>
            </a:r>
            <a:endParaRPr lang="en-US" sz="3400" dirty="0"/>
          </a:p>
          <a:p>
            <a:r>
              <a:rPr lang="uz-Cyrl-UZ" sz="3400" dirty="0"/>
              <a:t>Suočiti se sa diskriminacijom na osnovu mentalnog oboljenja i stigmom i promovisati socijalnu i radnu integraciju osoba sa mentalnim smetnjama.</a:t>
            </a:r>
            <a:r>
              <a:rPr lang="en-US" sz="3400" dirty="0"/>
              <a:t> </a:t>
            </a:r>
            <a:r>
              <a:rPr lang="uz-Cyrl-UZ" sz="3400" dirty="0"/>
              <a:t>Sadrži mjere kojima se ublažava disparitet i ujednačavaju mogućnosti različitih zemalja članica EU (po pitanju prihoda, bogatstva ili mogućnosti</a:t>
            </a:r>
            <a:r>
              <a:rPr lang="uz-Cyrl-UZ" sz="3400" dirty="0" smtClean="0"/>
              <a:t>).</a:t>
            </a:r>
            <a:endParaRPr lang="sr-Latn-RS" sz="3400" dirty="0" smtClean="0"/>
          </a:p>
          <a:p>
            <a:endParaRPr lang="sr-Latn-RS" sz="3400" dirty="0"/>
          </a:p>
          <a:p>
            <a:pPr marL="0" indent="0" algn="ctr">
              <a:buNone/>
            </a:pPr>
            <a:r>
              <a:rPr lang="uz-Cyrl-UZ" sz="3400" b="1" dirty="0">
                <a:solidFill>
                  <a:srgbClr val="FF0000"/>
                </a:solidFill>
              </a:rPr>
              <a:t>Izgradnja ili renoviranje rezidencijalnih ustanova za dugotrajan boravak isključeni su iz podrške ESIF, bez obzira na njihovu veličinu.</a:t>
            </a:r>
            <a:endParaRPr lang="en-US" sz="3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58674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Prikaz stanja u Crnoj Gori – strateški okvir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Ratifikovana Konvencija o pravima osoba sa invaliditetom</a:t>
            </a:r>
          </a:p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Strategija za integraciju lica sa invaliditetom</a:t>
            </a:r>
          </a:p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Strategija za unapređenje mentalnog zdravlja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solidFill>
                  <a:schemeClr val="tx2">
                    <a:lumMod val="50000"/>
                  </a:schemeClr>
                </a:solidFill>
              </a:rPr>
              <a:t>Prikaz stanja u Crnoj Gori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1813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Zaključci na osnovu prikazanih primera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Filozofija reforme u psihijatriji u svim evropskim zemljama se, direktno ili indirektno, zasniva na nekoliko ključnih principa socijalne psihijatrije, prateći sljedeće trendove: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zatvaranje starih psihijatrijskih bolnica azilarnog tipa;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razvoj alternativnih usluga i programa u zajednici;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integracija sa opštim zdravstvenim uslugama,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integracija sa socijalnim i drugim uslugama u zajednici.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Obavezni elementi procesa deinstitucionalizacije jesu </a:t>
            </a:r>
            <a:r>
              <a:rPr lang="uz-Cyrl-UZ" b="1" dirty="0">
                <a:solidFill>
                  <a:schemeClr val="tx2">
                    <a:lumMod val="50000"/>
                  </a:schemeClr>
                </a:solidFill>
              </a:rPr>
              <a:t>prevencija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 kroz </a:t>
            </a:r>
            <a:r>
              <a:rPr lang="uz-Cyrl-UZ" i="1" dirty="0">
                <a:solidFill>
                  <a:schemeClr val="tx2">
                    <a:lumMod val="50000"/>
                  </a:schemeClr>
                </a:solidFill>
              </a:rPr>
              <a:t>razvijanje odgovarajućih usluga i zabranu novih prijema 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u institucije sa jedne strane, a sa druge strane stvaranje uslova za </a:t>
            </a:r>
            <a:r>
              <a:rPr lang="uz-Cyrl-UZ" b="1" dirty="0">
                <a:solidFill>
                  <a:schemeClr val="tx2">
                    <a:lumMod val="50000"/>
                  </a:schemeClr>
                </a:solidFill>
              </a:rPr>
              <a:t>izlazak ljudi iz institucija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 uz </a:t>
            </a:r>
            <a:r>
              <a:rPr lang="uz-Cyrl-UZ" i="1" dirty="0">
                <a:solidFill>
                  <a:schemeClr val="tx2">
                    <a:lumMod val="50000"/>
                  </a:schemeClr>
                </a:solidFill>
              </a:rPr>
              <a:t>obezbjeđivanje alternativnih oblika stanovanja sa odgovarajućom podrškom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 za one koji nemaju sopstvene prihode, stanove ili porodično okruženje u koje mogu da se vrate. </a:t>
            </a: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2">
                    <a:lumMod val="50000"/>
                  </a:schemeClr>
                </a:solidFill>
              </a:rPr>
              <a:t>Osim 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razvijanja specijalizovanih usluga koje treba da odgovore na specifične okolnosti svake ciljne grupe, neophodno je da se postojeće usluge, namijenjene stanovništvu, učine dostupnim za sve građanke i građane sa invaliditetom, bez obzira na stepen i vrstu njihovih poteškoća.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Prioritetni koraci 1-3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1 – Usvojiti strategiju i akcioni plan za deinstitucionalizaciju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2 – Delegirati proces upravljanja ili uspostaviti novo telo koje će upravljati procesom deinstitucionalizacije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3 – Izraditi plan transformacije psihijatrijske bolnice u Dobroti</a:t>
            </a:r>
          </a:p>
          <a:p>
            <a:pPr marL="1257300" lvl="2" indent="-457200">
              <a:buAutoNum type="alphaLcParenR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Nalaženje rešenja za osobe bez dalje potrebe za hospitalizacijom</a:t>
            </a:r>
          </a:p>
          <a:p>
            <a:pPr marL="1257300" lvl="2" indent="-457200">
              <a:buAutoNum type="alphaLcParenR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Gašenje sudskog odeljenja</a:t>
            </a:r>
          </a:p>
          <a:p>
            <a:pPr marL="1257300" lvl="2" indent="-457200">
              <a:buAutoNum type="alphaLcParenR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Edukacija zaposlenih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Prioritetni koraci 4-6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4 – Ojačati kapacitete lokalnih centara za mentalno zdravlje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5 – Razvoj novih, inovativnih usluga koje se pružaju u zajednici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6 – Učiniti postojeće usluge namenjene stanovništvu dostupnim za osobe sa invaliditetom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Prioritetni koraci 7-9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7 – Prilagoditi način finansiranja usluga potrebama pojedinca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8 – Izmeniti propise koji regulipu pitanje poslovne sposobnosti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9 – raditi na razbijanju predrasuda kroz kampanje i javne debate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75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sr-Latn-RS" sz="2400" dirty="0" smtClean="0"/>
          </a:p>
          <a:p>
            <a:pPr marL="0" indent="0">
              <a:buNone/>
            </a:pPr>
            <a:r>
              <a:rPr lang="uz-Cyrl-UZ" sz="2400" dirty="0" smtClean="0"/>
              <a:t>Pravo </a:t>
            </a:r>
            <a:r>
              <a:rPr lang="uz-Cyrl-UZ" sz="2400" dirty="0"/>
              <a:t>na život u zajednici podjednako važi za sve osobe sa invaliditetom. Bez obzira na intenzitet potrebne podrške svako, bez izuzetka, ima pravo i zaslužuje da bude uključen i da mu se omogući da učestvuje u životu društvene zajednice. </a:t>
            </a:r>
            <a:endParaRPr lang="sr-Latn-RS" sz="2400" dirty="0" smtClean="0"/>
          </a:p>
          <a:p>
            <a:pPr marL="0" indent="0">
              <a:buNone/>
            </a:pPr>
            <a:r>
              <a:rPr lang="uz-Cyrl-UZ" sz="2400" dirty="0" smtClean="0"/>
              <a:t>Konstantno </a:t>
            </a:r>
            <a:r>
              <a:rPr lang="uz-Cyrl-UZ" sz="2400" dirty="0"/>
              <a:t>se potvrđuje da ljudi, za koje se smatralo da su „previše ometeni“ da bi imali koristi od uključivanja u zajednicu, napreduju u okruženju gdje su vrednovani, gdje učestvuju u svakodnevnom životu neposrednog okruženja, gdje se njeguje njihova autonomija i gdje im je data mogućnost izbora. </a:t>
            </a:r>
            <a:endParaRPr lang="sr-Latn-RS" sz="2400" dirty="0" smtClean="0"/>
          </a:p>
          <a:p>
            <a:pPr marL="0" indent="0">
              <a:buNone/>
            </a:pPr>
            <a:r>
              <a:rPr lang="uz-Cyrl-UZ" sz="2400" dirty="0" smtClean="0"/>
              <a:t>Programi </a:t>
            </a:r>
            <a:r>
              <a:rPr lang="uz-Cyrl-UZ" sz="2400" dirty="0"/>
              <a:t>koji se realizuju širom svijeta su pokazali da je moguće odgovoriti na sve potrebe za podrškom i da se to najbolje čini u prirodnom okruženju, koje dozvoljava izražavanje individualnosti i pruža bolju zaštitu od </a:t>
            </a:r>
            <a:r>
              <a:rPr lang="uz-Cyrl-UZ" sz="2400" dirty="0" smtClean="0"/>
              <a:t>zloupotrebe</a:t>
            </a:r>
            <a:r>
              <a:rPr lang="sr-Latn-RS" sz="2400" dirty="0" smtClean="0"/>
              <a:t>.</a:t>
            </a:r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 smtClean="0"/>
          </a:p>
          <a:p>
            <a:pPr marL="0" indent="0">
              <a:buNone/>
            </a:pP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3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Osobe sa mentalnim smetnjama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0599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6000" dirty="0" smtClean="0">
                <a:solidFill>
                  <a:schemeClr val="tx2">
                    <a:lumMod val="50000"/>
                  </a:schemeClr>
                </a:solidFill>
              </a:rPr>
              <a:t>Hvala na pažnji</a:t>
            </a:r>
            <a:endParaRPr lang="sr-Cyrl-RS" sz="6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sr-Cyrl-RS" sz="4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sr-Cyrl-RS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Dragana Ćirić Milovanović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d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ciric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@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driadvocacy.org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sr-Cyrl-R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www.mdri-s.org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www.driadvocacy.org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endParaRPr lang="sr-Cyrl-RS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6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Institucionalno zbrinjavanje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014295"/>
              </p:ext>
            </p:extLst>
          </p:nvPr>
        </p:nvGraphicFramePr>
        <p:xfrm>
          <a:off x="457200" y="1447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712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0723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7949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Problemi koji se najčešće navode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08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Šta je deinstitucionalizacija?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5103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4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5206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Razlozi za deinstitucionalizaciju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65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tx2">
                    <a:lumMod val="50000"/>
                  </a:schemeClr>
                </a:solidFill>
              </a:rPr>
              <a:t>Konvencija o pravima osoba sa invaliditetom, član </a:t>
            </a:r>
            <a:r>
              <a:rPr lang="pt-BR" sz="3200" dirty="0" smtClean="0">
                <a:solidFill>
                  <a:schemeClr val="tx2">
                    <a:lumMod val="50000"/>
                  </a:schemeClr>
                </a:solidFill>
              </a:rPr>
              <a:t>19</a:t>
            </a:r>
            <a:r>
              <a:rPr lang="sr-Latn-RS" sz="3200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pl-PL" sz="3200" dirty="0" smtClean="0">
                <a:solidFill>
                  <a:schemeClr val="tx2">
                    <a:lumMod val="50000"/>
                  </a:schemeClr>
                </a:solidFill>
              </a:rPr>
              <a:t>Samostalni </a:t>
            </a:r>
            <a:r>
              <a:rPr lang="pl-PL" sz="3200" dirty="0">
                <a:solidFill>
                  <a:schemeClr val="tx2">
                    <a:lumMod val="50000"/>
                  </a:schemeClr>
                </a:solidFill>
              </a:rPr>
              <a:t>život i uključenost u lokalnu zajednicu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2">
                    <a:lumMod val="50000"/>
                  </a:schemeClr>
                </a:solidFill>
              </a:rPr>
              <a:t>Države potpisnice ove Konvencije osobama sa invaliditetom priznaju jednako pravo da žive u zajednici i uživaju pravo izbora, jednako sa drugim osobama i preduzeće efektivne i odgovarajuće mjere kako bi olakšale osobama sa invaliditetom da u potpunosti uživaju ovo pravo, omogućile njihovu punu uključenost u zajednicu i učešće u životu zajednice, uključujući preduzimanje mjera kako bi osigurale da:</a:t>
            </a: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514350">
              <a:buAutoNum type="alphaLcParenR"/>
            </a:pPr>
            <a:r>
              <a:rPr lang="uz-Cyrl-UZ" dirty="0" smtClean="0">
                <a:solidFill>
                  <a:schemeClr val="tx2">
                    <a:lumMod val="50000"/>
                  </a:schemeClr>
                </a:solidFill>
              </a:rPr>
              <a:t>Osobe 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sa invaliditetom imaju mogućnost da izaberu mjesto svog prebivališta, sa kim će i gdje će živeti, pod jednakim uslovima sa drugima i neće biti obavezne da žive pod određenim aranžmanima</a:t>
            </a:r>
            <a:r>
              <a:rPr lang="uz-Cyrl-UZ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514350">
              <a:buAutoNum type="alphaLcParenR"/>
            </a:pPr>
            <a:r>
              <a:rPr lang="uz-Cyrl-UZ" dirty="0"/>
              <a:t>Osobe sa invaliditetom imaju pristup spektru službi podrške u svojim domovima, jedinicama za smještaj i lokalnoj zajednici, uključujući personalne asistente, neophodne radi podrške uključenosti i životu osoba sa invaliditetom u svojim lokalnim zajednicama i sprečavanja izolacije ili isključenosti iz zajednice</a:t>
            </a:r>
            <a:r>
              <a:rPr lang="uz-Cyrl-UZ" dirty="0" smtClean="0"/>
              <a:t>;</a:t>
            </a:r>
            <a:endParaRPr lang="sr-Latn-RS" dirty="0" smtClean="0"/>
          </a:p>
          <a:p>
            <a:pPr marL="914400" lvl="1" indent="-514350">
              <a:buAutoNum type="alphaLcParenR"/>
            </a:pPr>
            <a:r>
              <a:rPr lang="uz-Cyrl-UZ" dirty="0"/>
              <a:t>Usluge u lokalnoj zajednici koje su na raspolaganju opštoj populaciji treba da budu dostupne osobama sa invaliditetom pod jednakim uslovima i da budu u skladu sa potrebama osoba sa invaliditetom.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Povezanost sa drugim pravima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4899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1158</Words>
  <Application>Microsoft Office PowerPoint</Application>
  <PresentationFormat>On-screen Show (4:3)</PresentationFormat>
  <Paragraphs>105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Modeli deinstitucionalizacije i zaštite mentalnog zdravlja u zajednici</vt:lpstr>
      <vt:lpstr>Osobe sa mentalnim smetnjama</vt:lpstr>
      <vt:lpstr>Institucionalno zbrinjavanje</vt:lpstr>
      <vt:lpstr>PowerPoint Presentation</vt:lpstr>
      <vt:lpstr>Problemi koji se najčešće navode</vt:lpstr>
      <vt:lpstr>Šta je deinstitucionalizacija?</vt:lpstr>
      <vt:lpstr>Razlozi za deinstitucionalizaciju</vt:lpstr>
      <vt:lpstr>Konvencija o pravima osoba sa invaliditetom, član 19: Samostalni život i uključenost u lokalnu zajednicu</vt:lpstr>
      <vt:lpstr>Povezanost sa drugim pravima</vt:lpstr>
      <vt:lpstr>Proces Evropskih integracija</vt:lpstr>
      <vt:lpstr>PowerPoint Presentation</vt:lpstr>
      <vt:lpstr>Prikaz stanja u Crnoj Gori – strateški okvir</vt:lpstr>
      <vt:lpstr>Prikaz stanja u Crnoj Gori</vt:lpstr>
      <vt:lpstr>Zaključci na osnovu prikazanih primera</vt:lpstr>
      <vt:lpstr>PowerPoint Presentation</vt:lpstr>
      <vt:lpstr>Prioritetni koraci 1-3</vt:lpstr>
      <vt:lpstr>Prioritetni koraci 4-6</vt:lpstr>
      <vt:lpstr>Prioritetni koraci 7-9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Dragana Ciric</dc:creator>
  <cp:lastModifiedBy>Gaga</cp:lastModifiedBy>
  <cp:revision>72</cp:revision>
  <cp:lastPrinted>2013-05-16T07:50:19Z</cp:lastPrinted>
  <dcterms:created xsi:type="dcterms:W3CDTF">2013-03-13T22:54:57Z</dcterms:created>
  <dcterms:modified xsi:type="dcterms:W3CDTF">2017-03-20T01:26:19Z</dcterms:modified>
</cp:coreProperties>
</file>